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7" r:id="rId1"/>
  </p:sldMasterIdLst>
  <p:sldIdLst>
    <p:sldId id="512" r:id="rId2"/>
    <p:sldId id="516" r:id="rId3"/>
    <p:sldId id="513" r:id="rId4"/>
    <p:sldId id="264" r:id="rId5"/>
    <p:sldId id="257" r:id="rId6"/>
    <p:sldId id="282" r:id="rId7"/>
    <p:sldId id="435" r:id="rId8"/>
    <p:sldId id="258" r:id="rId9"/>
    <p:sldId id="259" r:id="rId10"/>
    <p:sldId id="260" r:id="rId11"/>
    <p:sldId id="261" r:id="rId12"/>
    <p:sldId id="262" r:id="rId13"/>
    <p:sldId id="263" r:id="rId14"/>
    <p:sldId id="265" r:id="rId15"/>
    <p:sldId id="266" r:id="rId16"/>
    <p:sldId id="267" r:id="rId17"/>
    <p:sldId id="268" r:id="rId18"/>
    <p:sldId id="276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7" r:id="rId27"/>
    <p:sldId id="278" r:id="rId28"/>
    <p:sldId id="279" r:id="rId29"/>
    <p:sldId id="280" r:id="rId30"/>
    <p:sldId id="281" r:id="rId31"/>
    <p:sldId id="51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47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08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001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2275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058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101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7189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556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1668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483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27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04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48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220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318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688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740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51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6DF70-086C-4838-BB33-F2938AC43767}" type="datetimeFigureOut">
              <a:rPr lang="pl-PL" smtClean="0"/>
              <a:t>17.03.2022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F17D3-2963-47D7-A3BE-494F5EE04B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8407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FA79F3-CCB3-4A2C-8B3B-46B29C08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9F48A30A-58CD-42CD-827C-F7DFF52D3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7" r="531" b="7298"/>
          <a:stretch/>
        </p:blipFill>
        <p:spPr>
          <a:xfrm>
            <a:off x="3493432" y="83127"/>
            <a:ext cx="5201959" cy="6691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4034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0 pozyczanie 2">
            <a:extLst>
              <a:ext uri="{FF2B5EF4-FFF2-40B4-BE49-F238E27FC236}">
                <a16:creationId xmlns:a16="http://schemas.microsoft.com/office/drawing/2014/main" id="{AC01827C-5E0A-4549-86E7-DBFE789ABD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425"/>
            <a:ext cx="12192000" cy="615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4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1 dzielenie">
            <a:extLst>
              <a:ext uri="{FF2B5EF4-FFF2-40B4-BE49-F238E27FC236}">
                <a16:creationId xmlns:a16="http://schemas.microsoft.com/office/drawing/2014/main" id="{3CD2A510-DB61-4A45-8D04-9848C5EDD6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8" y="0"/>
            <a:ext cx="10193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12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5 śmiech">
            <a:extLst>
              <a:ext uri="{FF2B5EF4-FFF2-40B4-BE49-F238E27FC236}">
                <a16:creationId xmlns:a16="http://schemas.microsoft.com/office/drawing/2014/main" id="{715F8E2F-96EF-4F8A-8266-DF037D981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" y="0"/>
            <a:ext cx="10864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4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18 Drzwi">
            <a:extLst>
              <a:ext uri="{FF2B5EF4-FFF2-40B4-BE49-F238E27FC236}">
                <a16:creationId xmlns:a16="http://schemas.microsoft.com/office/drawing/2014/main" id="{1B915BFA-8DB1-4465-B846-2D84D24E82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325" y="0"/>
            <a:ext cx="8261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3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1740022_1719573824743357_8499895827911265988_n">
            <a:extLst>
              <a:ext uri="{FF2B5EF4-FFF2-40B4-BE49-F238E27FC236}">
                <a16:creationId xmlns:a16="http://schemas.microsoft.com/office/drawing/2014/main" id="{DC78347A-A43B-498B-B486-C192E5CB8A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738" y="0"/>
            <a:ext cx="5468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93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6221273_1841619345872137_5053469280166536603_o">
            <a:extLst>
              <a:ext uri="{FF2B5EF4-FFF2-40B4-BE49-F238E27FC236}">
                <a16:creationId xmlns:a16="http://schemas.microsoft.com/office/drawing/2014/main" id="{C7C21CA7-37FA-4846-B0A3-953330A604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38" y="0"/>
            <a:ext cx="699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78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8423748_1904770389557032_5194876567294181199_o">
            <a:extLst>
              <a:ext uri="{FF2B5EF4-FFF2-40B4-BE49-F238E27FC236}">
                <a16:creationId xmlns:a16="http://schemas.microsoft.com/office/drawing/2014/main" id="{E5EE3CF9-659A-4FC9-9414-B50FD60F77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038" y="0"/>
            <a:ext cx="7526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40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9216715_1920513964649341_3992957797179326464_n">
            <a:extLst>
              <a:ext uri="{FF2B5EF4-FFF2-40B4-BE49-F238E27FC236}">
                <a16:creationId xmlns:a16="http://schemas.microsoft.com/office/drawing/2014/main" id="{B1529354-119A-48B4-AB9D-0DF6747A77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588" y="0"/>
            <a:ext cx="482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51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54590497_4910089675691740_3156783042657610397_n">
            <a:extLst>
              <a:ext uri="{FF2B5EF4-FFF2-40B4-BE49-F238E27FC236}">
                <a16:creationId xmlns:a16="http://schemas.microsoft.com/office/drawing/2014/main" id="{C0D17F3B-A205-429F-85F9-C8524B6332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0"/>
            <a:ext cx="8343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17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51182252_2361031987264201_8316961975498178560_n">
            <a:extLst>
              <a:ext uri="{FF2B5EF4-FFF2-40B4-BE49-F238E27FC236}">
                <a16:creationId xmlns:a16="http://schemas.microsoft.com/office/drawing/2014/main" id="{F1C19229-D48E-4265-AF4F-A4BB5C97A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0"/>
            <a:ext cx="7918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7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023AAD-0C50-4738-9363-ABD5EC4A4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KLASY 4-6 CZĘŚĆ PIERWSZA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6CA86F9D-01BB-4C2D-A2D7-81F2CD920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31" y="2215621"/>
            <a:ext cx="4697814" cy="3541712"/>
          </a:xfrm>
        </p:spPr>
      </p:pic>
    </p:spTree>
    <p:extLst>
      <p:ext uri="{BB962C8B-B14F-4D97-AF65-F5344CB8AC3E}">
        <p14:creationId xmlns:p14="http://schemas.microsoft.com/office/powerpoint/2010/main" val="410303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52259254_2393761297324603_1816746740728987648_n">
            <a:extLst>
              <a:ext uri="{FF2B5EF4-FFF2-40B4-BE49-F238E27FC236}">
                <a16:creationId xmlns:a16="http://schemas.microsoft.com/office/drawing/2014/main" id="{F85CAE44-E669-479C-A0FD-B3607B56D6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0"/>
            <a:ext cx="7085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4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57395688_2487077164659682_1042562818152333312_n">
            <a:extLst>
              <a:ext uri="{FF2B5EF4-FFF2-40B4-BE49-F238E27FC236}">
                <a16:creationId xmlns:a16="http://schemas.microsoft.com/office/drawing/2014/main" id="{26ED9296-A78A-47A4-BBC8-78829DDC5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75" y="0"/>
            <a:ext cx="8424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260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5999053_2618088241558573_7004104285449355264_n">
            <a:extLst>
              <a:ext uri="{FF2B5EF4-FFF2-40B4-BE49-F238E27FC236}">
                <a16:creationId xmlns:a16="http://schemas.microsoft.com/office/drawing/2014/main" id="{33C2815D-17A9-4415-B51B-25466188A4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275" y="0"/>
            <a:ext cx="9823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78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67671038_2687109194656477_8850005229823852544_n">
            <a:extLst>
              <a:ext uri="{FF2B5EF4-FFF2-40B4-BE49-F238E27FC236}">
                <a16:creationId xmlns:a16="http://schemas.microsoft.com/office/drawing/2014/main" id="{67F5F4EB-D7E1-46A9-9EE6-2625EDC37E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3" y="0"/>
            <a:ext cx="650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24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78540115_2920539644646763_4716572160632553472_n">
            <a:extLst>
              <a:ext uri="{FF2B5EF4-FFF2-40B4-BE49-F238E27FC236}">
                <a16:creationId xmlns:a16="http://schemas.microsoft.com/office/drawing/2014/main" id="{6D530C49-0904-4126-B2F1-E3CA0FCD07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713"/>
            <a:ext cx="12192000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5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89652942_3146740735359985_7570579032631148544_n">
            <a:extLst>
              <a:ext uri="{FF2B5EF4-FFF2-40B4-BE49-F238E27FC236}">
                <a16:creationId xmlns:a16="http://schemas.microsoft.com/office/drawing/2014/main" id="{195F73AD-201B-4972-AAE8-CFA93B4645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963" y="0"/>
            <a:ext cx="9234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92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20220315_10493051">
            <a:extLst>
              <a:ext uri="{FF2B5EF4-FFF2-40B4-BE49-F238E27FC236}">
                <a16:creationId xmlns:a16="http://schemas.microsoft.com/office/drawing/2014/main" id="{A64E17F5-DBE1-4E50-8582-976F34177B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838" y="0"/>
            <a:ext cx="6408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71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20220315_10593280">
            <a:extLst>
              <a:ext uri="{FF2B5EF4-FFF2-40B4-BE49-F238E27FC236}">
                <a16:creationId xmlns:a16="http://schemas.microsoft.com/office/drawing/2014/main" id="{04E2BD43-510C-4F0C-A93C-39B4BE2290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6551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27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20220315_10593280_0001">
            <a:extLst>
              <a:ext uri="{FF2B5EF4-FFF2-40B4-BE49-F238E27FC236}">
                <a16:creationId xmlns:a16="http://schemas.microsoft.com/office/drawing/2014/main" id="{232BCA55-9031-4C0A-B6B4-39C210D6FA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5" y="0"/>
            <a:ext cx="6545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84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20220315_10593282">
            <a:extLst>
              <a:ext uri="{FF2B5EF4-FFF2-40B4-BE49-F238E27FC236}">
                <a16:creationId xmlns:a16="http://schemas.microsoft.com/office/drawing/2014/main" id="{F710C143-EDE0-441D-86E4-A0B48AE2C03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0" y="0"/>
            <a:ext cx="669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5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7C73AD11-43B6-498E-B2C6-F49389F79F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" name="Obraz 60">
            <a:extLst>
              <a:ext uri="{FF2B5EF4-FFF2-40B4-BE49-F238E27FC236}">
                <a16:creationId xmlns:a16="http://schemas.microsoft.com/office/drawing/2014/main" id="{B60A7A12-EB45-4B7A-A106-763D79165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3" y="105506"/>
            <a:ext cx="11826494" cy="4400233"/>
          </a:xfrm>
          <a:prstGeom prst="rect">
            <a:avLst/>
          </a:prstGeom>
          <a:effectLst>
            <a:reflection stA="3000" endPos="65000" dist="50800" dir="5400000" sy="-100000" algn="bl" rotWithShape="0"/>
            <a:softEdge rad="190500"/>
          </a:effectLst>
        </p:spPr>
      </p:pic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CFF9120C-F860-40F8-B2B9-645C7341C8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89806" r="-398" b="661"/>
          <a:stretch/>
        </p:blipFill>
        <p:spPr>
          <a:xfrm>
            <a:off x="302466" y="4817975"/>
            <a:ext cx="11794764" cy="177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61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img20220315_10593284">
            <a:extLst>
              <a:ext uri="{FF2B5EF4-FFF2-40B4-BE49-F238E27FC236}">
                <a16:creationId xmlns:a16="http://schemas.microsoft.com/office/drawing/2014/main" id="{5E612CDB-AED5-42F3-9CC4-14545B717D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0" y="0"/>
            <a:ext cx="71993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547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53ED74B-41D4-4CA1-928E-F9CCC7B035DB}"/>
              </a:ext>
            </a:extLst>
          </p:cNvPr>
          <p:cNvSpPr txBox="1"/>
          <p:nvPr/>
        </p:nvSpPr>
        <p:spPr>
          <a:xfrm>
            <a:off x="5070763" y="5001491"/>
            <a:ext cx="671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Przygotowanie prezentacji: Ks. Dariusz Węgrzyn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93BE689-0961-4F3A-8B06-BBC92C13A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8512">
            <a:off x="821276" y="928240"/>
            <a:ext cx="4482916" cy="44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0 słowa">
            <a:extLst>
              <a:ext uri="{FF2B5EF4-FFF2-40B4-BE49-F238E27FC236}">
                <a16:creationId xmlns:a16="http://schemas.microsoft.com/office/drawing/2014/main" id="{997C0C82-1394-4ED9-A4C0-5A11A6E994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875" y="0"/>
            <a:ext cx="6826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7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3. Kto się winien ">
            <a:extLst>
              <a:ext uri="{FF2B5EF4-FFF2-40B4-BE49-F238E27FC236}">
                <a16:creationId xmlns:a16="http://schemas.microsoft.com/office/drawing/2014/main" id="{92001064-286A-4C7D-A7D7-AAB7D6364C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0"/>
            <a:ext cx="1065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55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z">
            <a:extLst>
              <a:ext uri="{FF2B5EF4-FFF2-40B4-BE49-F238E27FC236}">
                <a16:creationId xmlns:a16="http://schemas.microsoft.com/office/drawing/2014/main" id="{FF026F0D-F926-49B8-81AE-32963B595F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10477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47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7671038_2687109194656477_8850005229823852544_n">
            <a:extLst>
              <a:ext uri="{FF2B5EF4-FFF2-40B4-BE49-F238E27FC236}">
                <a16:creationId xmlns:a16="http://schemas.microsoft.com/office/drawing/2014/main" id="{E48078CC-2F71-4574-8422-17C8B0D429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3" y="0"/>
            <a:ext cx="650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6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5 Gdy kultury">
            <a:extLst>
              <a:ext uri="{FF2B5EF4-FFF2-40B4-BE49-F238E27FC236}">
                <a16:creationId xmlns:a16="http://schemas.microsoft.com/office/drawing/2014/main" id="{6193BEE9-246E-41F8-802B-2F7B2A7AF6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0"/>
            <a:ext cx="1089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42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7 krzesło 2">
            <a:extLst>
              <a:ext uri="{FF2B5EF4-FFF2-40B4-BE49-F238E27FC236}">
                <a16:creationId xmlns:a16="http://schemas.microsoft.com/office/drawing/2014/main" id="{BE3F7726-939C-4560-8D1E-0C23F7E63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0"/>
            <a:ext cx="6273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57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91</TotalTime>
  <Words>11</Words>
  <Application>Microsoft Office PowerPoint</Application>
  <PresentationFormat>Panoramiczny</PresentationFormat>
  <Paragraphs>2</Paragraphs>
  <Slides>31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5" baseType="lpstr">
      <vt:lpstr>Arial</vt:lpstr>
      <vt:lpstr>Times New Roman</vt:lpstr>
      <vt:lpstr>Tw Cen MT</vt:lpstr>
      <vt:lpstr>Obwód</vt:lpstr>
      <vt:lpstr>Prezentacja programu PowerPoint</vt:lpstr>
      <vt:lpstr>KLASY 4-6 CZĘŚĆ PIERWSZA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Dariusz Węgrzyn</dc:creator>
  <cp:lastModifiedBy>Dariusz Węgrzyn</cp:lastModifiedBy>
  <cp:revision>8</cp:revision>
  <dcterms:created xsi:type="dcterms:W3CDTF">2022-03-15T10:39:45Z</dcterms:created>
  <dcterms:modified xsi:type="dcterms:W3CDTF">2022-03-17T18:14:33Z</dcterms:modified>
</cp:coreProperties>
</file>