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514" r:id="rId2"/>
    <p:sldId id="516" r:id="rId3"/>
    <p:sldId id="515" r:id="rId4"/>
    <p:sldId id="432" r:id="rId5"/>
    <p:sldId id="427" r:id="rId6"/>
    <p:sldId id="434" r:id="rId7"/>
    <p:sldId id="428" r:id="rId8"/>
    <p:sldId id="429" r:id="rId9"/>
    <p:sldId id="423" r:id="rId10"/>
    <p:sldId id="443" r:id="rId11"/>
    <p:sldId id="444" r:id="rId12"/>
    <p:sldId id="445" r:id="rId13"/>
    <p:sldId id="446" r:id="rId14"/>
    <p:sldId id="447" r:id="rId15"/>
    <p:sldId id="450" r:id="rId16"/>
    <p:sldId id="452" r:id="rId17"/>
    <p:sldId id="456" r:id="rId18"/>
    <p:sldId id="459" r:id="rId19"/>
    <p:sldId id="460" r:id="rId20"/>
    <p:sldId id="461" r:id="rId21"/>
    <p:sldId id="468" r:id="rId22"/>
    <p:sldId id="463" r:id="rId23"/>
    <p:sldId id="473" r:id="rId24"/>
    <p:sldId id="474" r:id="rId25"/>
    <p:sldId id="475" r:id="rId26"/>
    <p:sldId id="476" r:id="rId27"/>
    <p:sldId id="477" r:id="rId28"/>
    <p:sldId id="478" r:id="rId29"/>
    <p:sldId id="480" r:id="rId30"/>
    <p:sldId id="485" r:id="rId31"/>
    <p:sldId id="470" r:id="rId32"/>
    <p:sldId id="261" r:id="rId33"/>
    <p:sldId id="430" r:id="rId34"/>
    <p:sldId id="488" r:id="rId35"/>
    <p:sldId id="484" r:id="rId36"/>
    <p:sldId id="490" r:id="rId37"/>
    <p:sldId id="495" r:id="rId38"/>
    <p:sldId id="496" r:id="rId39"/>
    <p:sldId id="500" r:id="rId40"/>
    <p:sldId id="451" r:id="rId41"/>
    <p:sldId id="489" r:id="rId42"/>
    <p:sldId id="513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81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01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27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205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013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7189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556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668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83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27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04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148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220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18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88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7407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551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6DF70-086C-4838-BB33-F2938AC43767}" type="datetimeFigureOut">
              <a:rPr lang="pl-PL" smtClean="0"/>
              <a:t>17.03.2022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F17D3-2963-47D7-A3BE-494F5EE04B3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407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A79F3-CCB3-4A2C-8B3B-46B29C08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9F48A30A-58CD-42CD-827C-F7DFF52D3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" r="531" b="7298"/>
          <a:stretch/>
        </p:blipFill>
        <p:spPr>
          <a:xfrm>
            <a:off x="3493432" y="83127"/>
            <a:ext cx="5201959" cy="6691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8716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4132090_1799954530038619_6880118951959483567_o">
            <a:extLst>
              <a:ext uri="{FF2B5EF4-FFF2-40B4-BE49-F238E27FC236}">
                <a16:creationId xmlns:a16="http://schemas.microsoft.com/office/drawing/2014/main" id="{8E855870-80F7-4891-A745-10562A8ADB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88" y="0"/>
            <a:ext cx="6270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4883641_1811986705502068_6662960986405012116_o">
            <a:extLst>
              <a:ext uri="{FF2B5EF4-FFF2-40B4-BE49-F238E27FC236}">
                <a16:creationId xmlns:a16="http://schemas.microsoft.com/office/drawing/2014/main" id="{0D689130-9262-425A-8868-33B93C874D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12192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5398079_1817363638297708_1746711843550442630_o">
            <a:extLst>
              <a:ext uri="{FF2B5EF4-FFF2-40B4-BE49-F238E27FC236}">
                <a16:creationId xmlns:a16="http://schemas.microsoft.com/office/drawing/2014/main" id="{75917F2A-6E05-4432-A4B9-7165E86A6E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63"/>
            <a:ext cx="12192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6677803_1848911738476231_6230889649592296945_o">
            <a:extLst>
              <a:ext uri="{FF2B5EF4-FFF2-40B4-BE49-F238E27FC236}">
                <a16:creationId xmlns:a16="http://schemas.microsoft.com/office/drawing/2014/main" id="{88A54306-3A65-4CAC-A8C0-715224E519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6840719_1854529367914468_1351409216560488808_o">
            <a:extLst>
              <a:ext uri="{FF2B5EF4-FFF2-40B4-BE49-F238E27FC236}">
                <a16:creationId xmlns:a16="http://schemas.microsoft.com/office/drawing/2014/main" id="{F5A264AE-6776-4D38-8962-D37E44F94F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12192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9216715_1920513964649341_3992957797179326464_n">
            <a:extLst>
              <a:ext uri="{FF2B5EF4-FFF2-40B4-BE49-F238E27FC236}">
                <a16:creationId xmlns:a16="http://schemas.microsoft.com/office/drawing/2014/main" id="{AD34F7AB-77AB-45A1-867C-4669E88C8A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88" y="0"/>
            <a:ext cx="482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6270180_2043822908985112_4613587649557430272_n">
            <a:extLst>
              <a:ext uri="{FF2B5EF4-FFF2-40B4-BE49-F238E27FC236}">
                <a16:creationId xmlns:a16="http://schemas.microsoft.com/office/drawing/2014/main" id="{61EF78E8-DA69-4199-8246-D3FC6CF67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0"/>
            <a:ext cx="779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6451706_4486963421337703_531169880834698328_n">
            <a:extLst>
              <a:ext uri="{FF2B5EF4-FFF2-40B4-BE49-F238E27FC236}">
                <a16:creationId xmlns:a16="http://schemas.microsoft.com/office/drawing/2014/main" id="{175483EB-CE18-4342-B204-49A3F4851C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3" y="0"/>
            <a:ext cx="7915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315_10492573">
            <a:extLst>
              <a:ext uri="{FF2B5EF4-FFF2-40B4-BE49-F238E27FC236}">
                <a16:creationId xmlns:a16="http://schemas.microsoft.com/office/drawing/2014/main" id="{12A7FBB8-2BC0-44CA-A912-27561CB766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8" y="0"/>
            <a:ext cx="675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315_10492578_0001">
            <a:extLst>
              <a:ext uri="{FF2B5EF4-FFF2-40B4-BE49-F238E27FC236}">
                <a16:creationId xmlns:a16="http://schemas.microsoft.com/office/drawing/2014/main" id="{2222C599-ED72-4266-B131-F07EAFF1D4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3" y="0"/>
            <a:ext cx="675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023AAD-0C50-4738-9363-ABD5EC4A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KLASY 4-6 CZĘŚĆ DRUGA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CA86F9D-01BB-4C2D-A2D7-81F2CD920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31" y="2215621"/>
            <a:ext cx="4697814" cy="3541712"/>
          </a:xfrm>
        </p:spPr>
      </p:pic>
    </p:spTree>
    <p:extLst>
      <p:ext uri="{BB962C8B-B14F-4D97-AF65-F5344CB8AC3E}">
        <p14:creationId xmlns:p14="http://schemas.microsoft.com/office/powerpoint/2010/main" val="4103036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315_10492585">
            <a:extLst>
              <a:ext uri="{FF2B5EF4-FFF2-40B4-BE49-F238E27FC236}">
                <a16:creationId xmlns:a16="http://schemas.microsoft.com/office/drawing/2014/main" id="{7413D037-489C-418B-B620-27FE281307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8" y="0"/>
            <a:ext cx="743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0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315_10593287">
            <a:extLst>
              <a:ext uri="{FF2B5EF4-FFF2-40B4-BE49-F238E27FC236}">
                <a16:creationId xmlns:a16="http://schemas.microsoft.com/office/drawing/2014/main" id="{0E0A57E2-025B-4E4D-AAE2-4C815D9BF4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13" y="0"/>
            <a:ext cx="6681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220315_10492578">
            <a:extLst>
              <a:ext uri="{FF2B5EF4-FFF2-40B4-BE49-F238E27FC236}">
                <a16:creationId xmlns:a16="http://schemas.microsoft.com/office/drawing/2014/main" id="{02EF17DE-F839-451A-BE94-AF42E17FF8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" y="0"/>
            <a:ext cx="11272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20220315_10492587">
            <a:extLst>
              <a:ext uri="{FF2B5EF4-FFF2-40B4-BE49-F238E27FC236}">
                <a16:creationId xmlns:a16="http://schemas.microsoft.com/office/drawing/2014/main" id="{5F951DC0-6227-4C8C-AA18-6666395928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0"/>
            <a:ext cx="6848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20220315_10492587_0001">
            <a:extLst>
              <a:ext uri="{FF2B5EF4-FFF2-40B4-BE49-F238E27FC236}">
                <a16:creationId xmlns:a16="http://schemas.microsoft.com/office/drawing/2014/main" id="{CCDD224C-3688-4C02-A7C7-47FD0E3AD2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8" y="0"/>
            <a:ext cx="6867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20220315_10493049">
            <a:extLst>
              <a:ext uri="{FF2B5EF4-FFF2-40B4-BE49-F238E27FC236}">
                <a16:creationId xmlns:a16="http://schemas.microsoft.com/office/drawing/2014/main" id="{5AD40BDF-C632-402E-99B0-28F36C7A10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3" y="0"/>
            <a:ext cx="6516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20220315_10493053">
            <a:extLst>
              <a:ext uri="{FF2B5EF4-FFF2-40B4-BE49-F238E27FC236}">
                <a16:creationId xmlns:a16="http://schemas.microsoft.com/office/drawing/2014/main" id="{732B22B2-7C87-494E-AE70-F2F50A71CA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8" y="0"/>
            <a:ext cx="972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20220315_10493057">
            <a:extLst>
              <a:ext uri="{FF2B5EF4-FFF2-40B4-BE49-F238E27FC236}">
                <a16:creationId xmlns:a16="http://schemas.microsoft.com/office/drawing/2014/main" id="{98C49678-4C34-49CF-A847-3885150D7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63" y="0"/>
            <a:ext cx="6770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20220315_10493059">
            <a:extLst>
              <a:ext uri="{FF2B5EF4-FFF2-40B4-BE49-F238E27FC236}">
                <a16:creationId xmlns:a16="http://schemas.microsoft.com/office/drawing/2014/main" id="{71FE2523-652B-42FE-811D-F03136155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63" y="0"/>
            <a:ext cx="654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06 By się milej rozmawiało">
            <a:extLst>
              <a:ext uri="{FF2B5EF4-FFF2-40B4-BE49-F238E27FC236}">
                <a16:creationId xmlns:a16="http://schemas.microsoft.com/office/drawing/2014/main" id="{7719F29D-0D39-4463-8493-AFDAB40923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0"/>
            <a:ext cx="1162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1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7C73AD11-43B6-498E-B2C6-F49389F79F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" name="Obraz 60">
            <a:extLst>
              <a:ext uri="{FF2B5EF4-FFF2-40B4-BE49-F238E27FC236}">
                <a16:creationId xmlns:a16="http://schemas.microsoft.com/office/drawing/2014/main" id="{B60A7A12-EB45-4B7A-A106-763D79165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3" y="105506"/>
            <a:ext cx="11826494" cy="4400233"/>
          </a:xfrm>
          <a:prstGeom prst="rect">
            <a:avLst/>
          </a:prstGeom>
          <a:effectLst>
            <a:reflection stA="3000" endPos="65000" dist="50800" dir="5400000" sy="-100000" algn="bl" rotWithShape="0"/>
            <a:softEdge rad="190500"/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FF9120C-F860-40F8-B2B9-645C7341C8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89806" r="-398" b="661"/>
          <a:stretch/>
        </p:blipFill>
        <p:spPr>
          <a:xfrm>
            <a:off x="302466" y="4817975"/>
            <a:ext cx="11794764" cy="17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20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3116698_1770393256328080_7089899364311648785_o">
            <a:extLst>
              <a:ext uri="{FF2B5EF4-FFF2-40B4-BE49-F238E27FC236}">
                <a16:creationId xmlns:a16="http://schemas.microsoft.com/office/drawing/2014/main" id="{238C91A0-D185-4EAD-8606-75778F0997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63" y="0"/>
            <a:ext cx="522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 dzielenie">
            <a:extLst>
              <a:ext uri="{FF2B5EF4-FFF2-40B4-BE49-F238E27FC236}">
                <a16:creationId xmlns:a16="http://schemas.microsoft.com/office/drawing/2014/main" id="{D59505D2-F9EE-44B0-A7BD-AD4CC8D46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8" y="0"/>
            <a:ext cx="10193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49264333_2311118898922177_1382634819661332480_n">
            <a:extLst>
              <a:ext uri="{FF2B5EF4-FFF2-40B4-BE49-F238E27FC236}">
                <a16:creationId xmlns:a16="http://schemas.microsoft.com/office/drawing/2014/main" id="{E897B7DD-6E5B-4B35-BED5-628435361C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5"/>
            <a:ext cx="121920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0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8384701_2307381945962539_2593407287477403648_n">
            <a:extLst>
              <a:ext uri="{FF2B5EF4-FFF2-40B4-BE49-F238E27FC236}">
                <a16:creationId xmlns:a16="http://schemas.microsoft.com/office/drawing/2014/main" id="{73B39205-1505-4D6E-A706-174B6BFC3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0"/>
            <a:ext cx="1141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7504057_1878750732158998_3799408908015121797_o">
            <a:extLst>
              <a:ext uri="{FF2B5EF4-FFF2-40B4-BE49-F238E27FC236}">
                <a16:creationId xmlns:a16="http://schemas.microsoft.com/office/drawing/2014/main" id="{F92BE02D-FF49-4734-B57D-BEAEE7E64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88"/>
            <a:ext cx="121920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2860131_1766100840090655_1350239410274165681_o">
            <a:extLst>
              <a:ext uri="{FF2B5EF4-FFF2-40B4-BE49-F238E27FC236}">
                <a16:creationId xmlns:a16="http://schemas.microsoft.com/office/drawing/2014/main" id="{2528AF2B-C97A-4D9C-BFCA-FACFD31C6A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1219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8423748_1904770389557032_5194876567294181199_o">
            <a:extLst>
              <a:ext uri="{FF2B5EF4-FFF2-40B4-BE49-F238E27FC236}">
                <a16:creationId xmlns:a16="http://schemas.microsoft.com/office/drawing/2014/main" id="{7FDA3224-62AA-4D61-9126-D5AD1C097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38" y="0"/>
            <a:ext cx="752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08 obiad">
            <a:extLst>
              <a:ext uri="{FF2B5EF4-FFF2-40B4-BE49-F238E27FC236}">
                <a16:creationId xmlns:a16="http://schemas.microsoft.com/office/drawing/2014/main" id="{0730E3C0-2F9D-463C-B17D-EF35A7AFC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0"/>
            <a:ext cx="772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1182252_2361031987264201_8316961975498178560_n">
            <a:extLst>
              <a:ext uri="{FF2B5EF4-FFF2-40B4-BE49-F238E27FC236}">
                <a16:creationId xmlns:a16="http://schemas.microsoft.com/office/drawing/2014/main" id="{90FE0EBE-CB4E-4618-8111-CAED93F29C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75" y="0"/>
            <a:ext cx="791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56214321_2465122966855102_8156739397341937664_n">
            <a:extLst>
              <a:ext uri="{FF2B5EF4-FFF2-40B4-BE49-F238E27FC236}">
                <a16:creationId xmlns:a16="http://schemas.microsoft.com/office/drawing/2014/main" id="{9D27304A-9204-425B-8F55-1C6071641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12192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375795_1671574546209952_5686093898199245562_n">
            <a:extLst>
              <a:ext uri="{FF2B5EF4-FFF2-40B4-BE49-F238E27FC236}">
                <a16:creationId xmlns:a16="http://schemas.microsoft.com/office/drawing/2014/main" id="{322AB4FA-48A8-4DB1-8504-37BDFBAF10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0"/>
            <a:ext cx="858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9352058_1929866257047445_2264215714112326526_o">
            <a:extLst>
              <a:ext uri="{FF2B5EF4-FFF2-40B4-BE49-F238E27FC236}">
                <a16:creationId xmlns:a16="http://schemas.microsoft.com/office/drawing/2014/main" id="{6BAACE7E-FA5E-4105-AB42-316AC3151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0"/>
            <a:ext cx="1038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7788716_1884313811602690_772368358988440431_o">
            <a:extLst>
              <a:ext uri="{FF2B5EF4-FFF2-40B4-BE49-F238E27FC236}">
                <a16:creationId xmlns:a16="http://schemas.microsoft.com/office/drawing/2014/main" id="{EF382E68-7F03-452E-9735-64EB2EC533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75" y="0"/>
            <a:ext cx="6826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53ED74B-41D4-4CA1-928E-F9CCC7B035DB}"/>
              </a:ext>
            </a:extLst>
          </p:cNvPr>
          <p:cNvSpPr txBox="1"/>
          <p:nvPr/>
        </p:nvSpPr>
        <p:spPr>
          <a:xfrm>
            <a:off x="5070763" y="5001491"/>
            <a:ext cx="671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Przygotowanie prezentacji: Ks. Dariusz Węgrzyn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93BE689-0961-4F3A-8B06-BBC92C13A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512">
            <a:off x="821276" y="928240"/>
            <a:ext cx="4482916" cy="44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2667505_1992634690770601_3369607010004762624_n">
            <a:extLst>
              <a:ext uri="{FF2B5EF4-FFF2-40B4-BE49-F238E27FC236}">
                <a16:creationId xmlns:a16="http://schemas.microsoft.com/office/drawing/2014/main" id="{A8939034-F391-46C8-813F-002213DF7A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73" y="347115"/>
            <a:ext cx="7797454" cy="616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2259254_2393761297324603_1816746740728987648_n">
            <a:extLst>
              <a:ext uri="{FF2B5EF4-FFF2-40B4-BE49-F238E27FC236}">
                <a16:creationId xmlns:a16="http://schemas.microsoft.com/office/drawing/2014/main" id="{555ED289-FF7D-4630-B4D6-21C62CC38C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7085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3300758_1999752976725439_8615771461690327040_n">
            <a:extLst>
              <a:ext uri="{FF2B5EF4-FFF2-40B4-BE49-F238E27FC236}">
                <a16:creationId xmlns:a16="http://schemas.microsoft.com/office/drawing/2014/main" id="{3FEF2A4A-C17C-4033-B1EB-F54F6183C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19" y="237829"/>
            <a:ext cx="7073762" cy="63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5151495_2021688621198541_1248546202673217536_n">
            <a:extLst>
              <a:ext uri="{FF2B5EF4-FFF2-40B4-BE49-F238E27FC236}">
                <a16:creationId xmlns:a16="http://schemas.microsoft.com/office/drawing/2014/main" id="{F0DED521-6C33-4747-A7FD-A3891D23FD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95" y="442615"/>
            <a:ext cx="8963301" cy="597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2279440_1743283955705677_2272612054442898155_n">
            <a:extLst>
              <a:ext uri="{FF2B5EF4-FFF2-40B4-BE49-F238E27FC236}">
                <a16:creationId xmlns:a16="http://schemas.microsoft.com/office/drawing/2014/main" id="{BE28997D-06E6-46F3-AFA0-6FC5E357CB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8" y="0"/>
            <a:ext cx="7718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Obwó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wó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wó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114</TotalTime>
  <Words>11</Words>
  <Application>Microsoft Office PowerPoint</Application>
  <PresentationFormat>Panoramiczny</PresentationFormat>
  <Paragraphs>2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6" baseType="lpstr">
      <vt:lpstr>Arial</vt:lpstr>
      <vt:lpstr>Times New Roman</vt:lpstr>
      <vt:lpstr>Tw Cen MT</vt:lpstr>
      <vt:lpstr>Obwód</vt:lpstr>
      <vt:lpstr>Prezentacja programu PowerPoint</vt:lpstr>
      <vt:lpstr>KLASY 4-6 CZĘŚĆ DRUGA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Dariusz Węgrzyn</dc:creator>
  <cp:lastModifiedBy>Dariusz Węgrzyn</cp:lastModifiedBy>
  <cp:revision>14</cp:revision>
  <dcterms:created xsi:type="dcterms:W3CDTF">2022-03-15T10:39:45Z</dcterms:created>
  <dcterms:modified xsi:type="dcterms:W3CDTF">2022-03-17T18:14:08Z</dcterms:modified>
</cp:coreProperties>
</file>