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19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33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7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666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45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44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78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05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2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188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3960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F4C02-0A98-41E4-B6A1-313040D26143}" type="datetimeFigureOut">
              <a:rPr lang="pl-PL" smtClean="0"/>
              <a:t>2021-03-13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FD84D-8EB0-45EA-816E-2FE9DC3173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940160" y="1854569"/>
            <a:ext cx="5589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latin typeface="Comic Sans MS" panose="030F0702030302020204" pitchFamily="66" charset="0"/>
              </a:rPr>
              <a:t>Słowniczek</a:t>
            </a:r>
          </a:p>
          <a:p>
            <a:pPr algn="ctr"/>
            <a:r>
              <a:rPr lang="pl-PL" sz="6000" b="1" dirty="0" smtClean="0">
                <a:latin typeface="Comic Sans MS" panose="030F0702030302020204" pitchFamily="66" charset="0"/>
              </a:rPr>
              <a:t>slangu </a:t>
            </a:r>
          </a:p>
          <a:p>
            <a:pPr algn="ctr"/>
            <a:r>
              <a:rPr lang="pl-PL" sz="6000" b="1" dirty="0" smtClean="0">
                <a:latin typeface="Comic Sans MS" panose="030F0702030302020204" pitchFamily="66" charset="0"/>
              </a:rPr>
              <a:t>młodzieżowego</a:t>
            </a:r>
            <a:endParaRPr lang="pl-PL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61493" y="553792"/>
            <a:ext cx="11269014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dirty="0">
                <a:latin typeface="Candara" panose="020E0502030303020204" pitchFamily="34" charset="0"/>
              </a:rPr>
              <a:t>Srogo</a:t>
            </a:r>
            <a:r>
              <a:rPr lang="pl-PL" sz="2300" dirty="0">
                <a:latin typeface="Candara" panose="020E0502030303020204" pitchFamily="34" charset="0"/>
              </a:rPr>
              <a:t> - potężnie, grubo, ostro. Słowo to można używać zarówno w kontekście pozytywnym jak i negatywnym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Swag</a:t>
            </a:r>
            <a:r>
              <a:rPr lang="pl-PL" sz="2300" dirty="0">
                <a:latin typeface="Candara" panose="020E0502030303020204" pitchFamily="34" charset="0"/>
              </a:rPr>
              <a:t> - lans, super styl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Sztos </a:t>
            </a:r>
            <a:r>
              <a:rPr lang="pl-PL" sz="2300" dirty="0">
                <a:latin typeface="Candara" panose="020E0502030303020204" pitchFamily="34" charset="0"/>
              </a:rPr>
              <a:t>- coś fajnego, niesamowitego, fantastycznego, coś dobrego. </a:t>
            </a:r>
            <a:endParaRPr lang="pl-PL" sz="2300" dirty="0" smtClean="0">
              <a:latin typeface="Candara" panose="020E0502030303020204" pitchFamily="34" charset="0"/>
            </a:endParaRP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WGL</a:t>
            </a:r>
            <a:r>
              <a:rPr lang="pl-PL" sz="2300" dirty="0">
                <a:latin typeface="Candara" panose="020E0502030303020204" pitchFamily="34" charset="0"/>
              </a:rPr>
              <a:t> - w ogóle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YOLO</a:t>
            </a:r>
            <a:r>
              <a:rPr lang="pl-PL" sz="2300" dirty="0">
                <a:latin typeface="Candara" panose="020E0502030303020204" pitchFamily="34" charset="0"/>
              </a:rPr>
              <a:t> - żyje się tylko </a:t>
            </a:r>
            <a:r>
              <a:rPr lang="pl-PL" sz="2300" dirty="0" smtClean="0">
                <a:latin typeface="Candara" panose="020E0502030303020204" pitchFamily="34" charset="0"/>
              </a:rPr>
              <a:t>raz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Żal</a:t>
            </a:r>
            <a:r>
              <a:rPr lang="pl-PL" sz="2300" dirty="0">
                <a:latin typeface="Candara" panose="020E0502030303020204" pitchFamily="34" charset="0"/>
              </a:rPr>
              <a:t> - coś bardzo żałosnego, do czego podchodzi się z pogardą.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7587">
            <a:off x="782896" y="4105241"/>
            <a:ext cx="3301362" cy="23867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15" y="3422515"/>
            <a:ext cx="16970" cy="129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15" y="3422515"/>
            <a:ext cx="16970" cy="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5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18941" y="1590035"/>
            <a:ext cx="6246253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 smtClean="0">
                <a:latin typeface="Comic Sans MS" panose="030F0702030302020204" pitchFamily="66" charset="0"/>
              </a:rPr>
              <a:t>Słowniczek przygotował</a:t>
            </a:r>
          </a:p>
          <a:p>
            <a:pPr algn="ctr"/>
            <a:endParaRPr lang="pl-PL" sz="4500" dirty="0">
              <a:latin typeface="Comic Sans MS" panose="030F0702030302020204" pitchFamily="66" charset="0"/>
            </a:endParaRPr>
          </a:p>
          <a:p>
            <a:pPr algn="ctr"/>
            <a:r>
              <a:rPr lang="pl-PL" sz="4200" dirty="0" smtClean="0">
                <a:latin typeface="Comic Sans MS" panose="030F0702030302020204" pitchFamily="66" charset="0"/>
              </a:rPr>
              <a:t>Eryk Kubicki</a:t>
            </a:r>
          </a:p>
          <a:p>
            <a:pPr algn="ctr"/>
            <a:r>
              <a:rPr lang="pl-PL" sz="4200" dirty="0">
                <a:latin typeface="Comic Sans MS" panose="030F0702030302020204" pitchFamily="66" charset="0"/>
              </a:rPr>
              <a:t>k</a:t>
            </a:r>
            <a:r>
              <a:rPr lang="pl-PL" sz="4200" dirty="0" smtClean="0">
                <a:latin typeface="Comic Sans MS" panose="030F0702030302020204" pitchFamily="66" charset="0"/>
              </a:rPr>
              <a:t>l. </a:t>
            </a:r>
            <a:r>
              <a:rPr lang="pl-PL" sz="4200" dirty="0" smtClean="0">
                <a:latin typeface="Comic Sans MS" panose="030F0702030302020204" pitchFamily="66" charset="0"/>
              </a:rPr>
              <a:t>VII b</a:t>
            </a:r>
            <a:endParaRPr lang="pl-PL" sz="4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47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53443" y="351234"/>
            <a:ext cx="11285113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Alternatywka</a:t>
            </a:r>
            <a:r>
              <a:rPr lang="pl-PL" sz="2300" dirty="0" smtClean="0">
                <a:latin typeface="Candara" panose="020E0502030303020204" pitchFamily="34" charset="0"/>
              </a:rPr>
              <a:t> - dziewczyna o alternatywnych upodobaniach i </a:t>
            </a:r>
            <a:r>
              <a:rPr lang="pl-PL" sz="2300" dirty="0" err="1" smtClean="0">
                <a:latin typeface="Candara" panose="020E0502030303020204" pitchFamily="34" charset="0"/>
              </a:rPr>
              <a:t>zachowaniach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Atencjusz</a:t>
            </a:r>
            <a:r>
              <a:rPr lang="pl-PL" sz="2300" dirty="0" smtClean="0">
                <a:latin typeface="Candara" panose="020E0502030303020204" pitchFamily="34" charset="0"/>
              </a:rPr>
              <a:t> / </a:t>
            </a:r>
            <a:r>
              <a:rPr lang="pl-PL" sz="2300" b="1" dirty="0" err="1" smtClean="0">
                <a:latin typeface="Candara" panose="020E0502030303020204" pitchFamily="34" charset="0"/>
              </a:rPr>
              <a:t>Atencjuszka</a:t>
            </a:r>
            <a:r>
              <a:rPr lang="pl-PL" sz="2300" dirty="0" smtClean="0">
                <a:latin typeface="Candara" panose="020E0502030303020204" pitchFamily="34" charset="0"/>
              </a:rPr>
              <a:t> - osoba poszukująca ciągłej atencji (uwagi), za wszelką cenę próbuje uzyskać aprobatę społeczeństwa.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Ąkły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brak wyrazistości, niemoc twórcza, trudność w opisie czegoś lub kogoś.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Bajdurzyć</a:t>
            </a:r>
            <a:r>
              <a:rPr lang="pl-PL" sz="2300" dirty="0" smtClean="0">
                <a:latin typeface="Candara" panose="020E0502030303020204" pitchFamily="34" charset="0"/>
              </a:rPr>
              <a:t> - gadać od rzeczy.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Bajerancki</a:t>
            </a:r>
            <a:r>
              <a:rPr lang="pl-PL" sz="2300" dirty="0" smtClean="0">
                <a:latin typeface="Candara" panose="020E0502030303020204" pitchFamily="34" charset="0"/>
              </a:rPr>
              <a:t> - modny, ciekawy, interesujący na swój sposób.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Balety</a:t>
            </a:r>
            <a:r>
              <a:rPr lang="pl-PL" sz="2300" dirty="0" smtClean="0">
                <a:latin typeface="Candara" panose="020E0502030303020204" pitchFamily="34" charset="0"/>
              </a:rPr>
              <a:t> - impreza, spotkanie towarzyskie.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Banan </a:t>
            </a:r>
            <a:r>
              <a:rPr lang="pl-PL" sz="2300" dirty="0" smtClean="0">
                <a:latin typeface="Candara" panose="020E0502030303020204" pitchFamily="34" charset="0"/>
              </a:rPr>
              <a:t>- osoba żyjąca tylko z pieniędzy rodziców.</a:t>
            </a:r>
            <a:endParaRPr lang="pl-PL" sz="500" dirty="0" smtClean="0">
              <a:latin typeface="Candara" panose="020E0502030303020204" pitchFamily="34" charset="0"/>
            </a:endParaRP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Beka</a:t>
            </a:r>
            <a:r>
              <a:rPr lang="pl-PL" sz="2300" dirty="0" smtClean="0">
                <a:latin typeface="Candara" panose="020E0502030303020204" pitchFamily="34" charset="0"/>
              </a:rPr>
              <a:t> - śmieszna sytuacja.</a:t>
            </a:r>
          </a:p>
          <a:p>
            <a:pPr algn="just"/>
            <a:endParaRPr lang="pl-PL" sz="800" dirty="0" smtClean="0">
              <a:latin typeface="Comic Sans MS" panose="030F0702030302020204" pitchFamily="66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  <a:ea typeface="MS Gothic" panose="020B0609070205080204" pitchFamily="49" charset="-128"/>
              </a:rPr>
              <a:t>Boomer</a:t>
            </a:r>
            <a:r>
              <a:rPr lang="pl-PL" sz="2300" dirty="0" smtClean="0">
                <a:latin typeface="Candara" panose="020E0502030303020204" pitchFamily="34" charset="0"/>
                <a:ea typeface="MS Gothic" panose="020B0609070205080204" pitchFamily="49" charset="-128"/>
              </a:rPr>
              <a:t> - ironiczna nazwa osoby starszej, reprezentującej pokolenie baby boom. Osoba, która wraca do starych czasów i narzekając na współczesność używa określenia „za moich czasów”.</a:t>
            </a:r>
          </a:p>
          <a:p>
            <a:pPr algn="just"/>
            <a:endParaRPr lang="pl-PL" sz="800" dirty="0">
              <a:latin typeface="Candara" panose="020E0502030303020204" pitchFamily="34" charset="0"/>
              <a:ea typeface="MS Gothic" panose="020B0609070205080204" pitchFamily="49" charset="-128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  <a:ea typeface="MS Gothic" panose="020B0609070205080204" pitchFamily="49" charset="-128"/>
              </a:rPr>
              <a:t>Cebula</a:t>
            </a:r>
            <a:r>
              <a:rPr lang="pl-PL" sz="2300" dirty="0" smtClean="0">
                <a:latin typeface="Candara" panose="020E0502030303020204" pitchFamily="34" charset="0"/>
                <a:ea typeface="MS Gothic" panose="020B0609070205080204" pitchFamily="49" charset="-128"/>
              </a:rPr>
              <a:t> - osoba, która przejawia swoją chciwość w drobnostkach, sprawach błahych, nieistotnych dla większości społeczeństwa.</a:t>
            </a:r>
          </a:p>
        </p:txBody>
      </p:sp>
    </p:spTree>
    <p:extLst>
      <p:ext uri="{BB962C8B-B14F-4D97-AF65-F5344CB8AC3E}">
        <p14:creationId xmlns:p14="http://schemas.microsoft.com/office/powerpoint/2010/main" val="103561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97098" y="412124"/>
            <a:ext cx="1139780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Charaszo</a:t>
            </a:r>
            <a:r>
              <a:rPr lang="pl-PL" sz="2300" dirty="0" smtClean="0">
                <a:latin typeface="Candara" panose="020E0502030303020204" pitchFamily="34" charset="0"/>
              </a:rPr>
              <a:t> - jest to odpowiedź na wszystko, oznacza dobrze.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Chwastfoody</a:t>
            </a:r>
            <a:r>
              <a:rPr lang="pl-PL" sz="2300" dirty="0" smtClean="0">
                <a:latin typeface="Candara" panose="020E0502030303020204" pitchFamily="34" charset="0"/>
              </a:rPr>
              <a:t> - bary wegetariańskie.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Covidiota</a:t>
            </a:r>
            <a:r>
              <a:rPr lang="pl-PL" sz="2300" dirty="0" smtClean="0">
                <a:latin typeface="Candara" panose="020E0502030303020204" pitchFamily="34" charset="0"/>
              </a:rPr>
              <a:t> - osoba podważająca istnienie </a:t>
            </a:r>
            <a:r>
              <a:rPr lang="pl-PL" sz="2300" dirty="0" err="1" smtClean="0">
                <a:latin typeface="Candara" panose="020E0502030303020204" pitchFamily="34" charset="0"/>
              </a:rPr>
              <a:t>koronawirusa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Covidować</a:t>
            </a:r>
            <a:r>
              <a:rPr lang="pl-PL" sz="2300" dirty="0" smtClean="0">
                <a:latin typeface="Candara" panose="020E0502030303020204" pitchFamily="34" charset="0"/>
              </a:rPr>
              <a:t> - zarażać </a:t>
            </a:r>
            <a:r>
              <a:rPr lang="pl-PL" sz="2300" dirty="0" err="1" smtClean="0">
                <a:latin typeface="Candara" panose="020E0502030303020204" pitchFamily="34" charset="0"/>
              </a:rPr>
              <a:t>koronawirusem</a:t>
            </a:r>
            <a:r>
              <a:rPr lang="pl-PL" sz="2300" dirty="0" smtClean="0">
                <a:latin typeface="Candara" panose="020E0502030303020204" pitchFamily="34" charset="0"/>
              </a:rPr>
              <a:t> bądź nie przestrzegać obostrzeń. Chorować lub leczyć wirusa COVID-19.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Coviszkoła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nauka zdalna spowodowana przez pandemię </a:t>
            </a:r>
            <a:r>
              <a:rPr lang="pl-PL" sz="2300" dirty="0" err="1" smtClean="0">
                <a:latin typeface="Candara" panose="020E0502030303020204" pitchFamily="34" charset="0"/>
              </a:rPr>
              <a:t>koronawirusa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Cringe</a:t>
            </a:r>
            <a:r>
              <a:rPr lang="pl-PL" sz="2300" dirty="0" smtClean="0">
                <a:latin typeface="Candara" panose="020E0502030303020204" pitchFamily="34" charset="0"/>
              </a:rPr>
              <a:t> - żenada lub wzdryganie się przed czymś.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Crush</a:t>
            </a:r>
            <a:r>
              <a:rPr lang="pl-PL" sz="2300" dirty="0" smtClean="0">
                <a:latin typeface="Candara" panose="020E0502030303020204" pitchFamily="34" charset="0"/>
              </a:rPr>
              <a:t> - osoba, która nam się podoba lub w której jesteśmy zakochani.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Dawać </a:t>
            </a:r>
            <a:r>
              <a:rPr lang="pl-PL" sz="2300" b="1" dirty="0" err="1" smtClean="0">
                <a:latin typeface="Candara" panose="020E0502030303020204" pitchFamily="34" charset="0"/>
              </a:rPr>
              <a:t>aprówkę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zgadzać się.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Dekiel</a:t>
            </a:r>
            <a:r>
              <a:rPr lang="pl-PL" sz="2300" dirty="0" smtClean="0">
                <a:latin typeface="Candara" panose="020E0502030303020204" pitchFamily="34" charset="0"/>
              </a:rPr>
              <a:t> - osoba o niskim ilorazie inteligencji, zaskakująca swoją głupotą.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Dwudzionek</a:t>
            </a:r>
            <a:r>
              <a:rPr lang="pl-PL" sz="2300" dirty="0" smtClean="0">
                <a:latin typeface="Candara" panose="020E0502030303020204" pitchFamily="34" charset="0"/>
              </a:rPr>
              <a:t> - polski odpowiednik słowa weekend.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Dymy</a:t>
            </a:r>
            <a:r>
              <a:rPr lang="pl-PL" sz="2300" dirty="0" smtClean="0">
                <a:latin typeface="Candara" panose="020E0502030303020204" pitchFamily="34" charset="0"/>
              </a:rPr>
              <a:t> - awantura, zamieszanie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  <a:endParaRPr lang="pl-PL" sz="2300" dirty="0" smtClean="0">
              <a:latin typeface="Candara" panose="020E0502030303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15" y="3422515"/>
            <a:ext cx="16970" cy="1297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940">
            <a:off x="8779548" y="4400773"/>
            <a:ext cx="3536141" cy="2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22856" y="471636"/>
            <a:ext cx="1134628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Dysmózgia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 specyficzne trudności w nauce, kompletny brak chęci do uczenia się czegokolwiek, cecha młodego człowieka nie mającego żadnych naukowych ambicji.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Dzban</a:t>
            </a:r>
            <a:r>
              <a:rPr lang="pl-PL" sz="2300" dirty="0" smtClean="0">
                <a:latin typeface="Candara" panose="020E0502030303020204" pitchFamily="34" charset="0"/>
              </a:rPr>
              <a:t> - osoba niezbyt inteligentna, a do tego bardzo niemiła.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Eluwina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powitanie, efekt przekształcenia słowa halo/</a:t>
            </a:r>
            <a:r>
              <a:rPr lang="pl-PL" sz="2300" dirty="0" err="1" smtClean="0">
                <a:latin typeface="Candara" panose="020E0502030303020204" pitchFamily="34" charset="0"/>
              </a:rPr>
              <a:t>elo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Epicki</a:t>
            </a:r>
            <a:r>
              <a:rPr lang="pl-PL" sz="2300" dirty="0" smtClean="0">
                <a:latin typeface="Candara" panose="020E0502030303020204" pitchFamily="34" charset="0"/>
              </a:rPr>
              <a:t> - robiący wrażenie, ważny, wspaniały.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Essa</a:t>
            </a:r>
            <a:r>
              <a:rPr lang="pl-PL" sz="2300" dirty="0" smtClean="0">
                <a:latin typeface="Candara" panose="020E0502030303020204" pitchFamily="34" charset="0"/>
              </a:rPr>
              <a:t> - słowo na każdą okazję. Może służyć jako powitanie, pożegnanie, okrzyk radości, zadowolenia. Używane do wyrażania pozytywnych emocji w stosunku do innych osób lub po prostu wyrażenie własnych uczuć.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Ez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łatwo, od angielskiego </a:t>
            </a:r>
            <a:r>
              <a:rPr lang="pl-PL" sz="2300" dirty="0" err="1" smtClean="0">
                <a:latin typeface="Candara" panose="020E0502030303020204" pitchFamily="34" charset="0"/>
              </a:rPr>
              <a:t>easy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Fake</a:t>
            </a:r>
            <a:r>
              <a:rPr lang="pl-PL" sz="2300" b="1" dirty="0" smtClean="0">
                <a:latin typeface="Candara" panose="020E0502030303020204" pitchFamily="34" charset="0"/>
              </a:rPr>
              <a:t> news </a:t>
            </a:r>
            <a:r>
              <a:rPr lang="pl-PL" sz="2300" dirty="0" smtClean="0">
                <a:latin typeface="Candara" panose="020E0502030303020204" pitchFamily="34" charset="0"/>
              </a:rPr>
              <a:t>- nieprawdziwe, fałszywe wiadomości, rozpowszechniane w celu wywołania sensacji, bądź zniesławienia kogoś.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Fejm</a:t>
            </a:r>
            <a:r>
              <a:rPr lang="pl-PL" sz="2300" dirty="0" smtClean="0">
                <a:latin typeface="Candara" panose="020E0502030303020204" pitchFamily="34" charset="0"/>
              </a:rPr>
              <a:t> - popularność.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Foliarz</a:t>
            </a:r>
            <a:r>
              <a:rPr lang="pl-PL" sz="2300" dirty="0" smtClean="0">
                <a:latin typeface="Candara" panose="020E0502030303020204" pitchFamily="34" charset="0"/>
              </a:rPr>
              <a:t> - osoba łatwowierna, naiwna, która wierzy w teorie spiskowe. 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Gastro faza </a:t>
            </a:r>
            <a:r>
              <a:rPr lang="pl-PL" sz="2300" dirty="0" smtClean="0">
                <a:latin typeface="Candara" panose="020E0502030303020204" pitchFamily="34" charset="0"/>
              </a:rPr>
              <a:t>- wzmożony głód, ogromny apetyt, łakomstwo.</a:t>
            </a:r>
          </a:p>
        </p:txBody>
      </p:sp>
    </p:spTree>
    <p:extLst>
      <p:ext uri="{BB962C8B-B14F-4D97-AF65-F5344CB8AC3E}">
        <p14:creationId xmlns:p14="http://schemas.microsoft.com/office/powerpoint/2010/main" val="28005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9295" y="289679"/>
            <a:ext cx="1133340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Gdybyśka</a:t>
            </a:r>
            <a:r>
              <a:rPr lang="pl-PL" sz="2300" dirty="0" smtClean="0">
                <a:latin typeface="Candara" panose="020E0502030303020204" pitchFamily="34" charset="0"/>
              </a:rPr>
              <a:t> - przypuszczalnie, domyślnie, być może.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Git</a:t>
            </a:r>
            <a:r>
              <a:rPr lang="pl-PL" sz="2300" dirty="0" smtClean="0">
                <a:latin typeface="Candara" panose="020E0502030303020204" pitchFamily="34" charset="0"/>
              </a:rPr>
              <a:t> - super, </a:t>
            </a:r>
            <a:r>
              <a:rPr lang="pl-PL" sz="2300" dirty="0" err="1" smtClean="0">
                <a:latin typeface="Candara" panose="020E0502030303020204" pitchFamily="34" charset="0"/>
              </a:rPr>
              <a:t>luzik</a:t>
            </a:r>
            <a:r>
              <a:rPr lang="pl-PL" sz="2300" dirty="0" smtClean="0">
                <a:latin typeface="Candara" panose="020E0502030303020204" pitchFamily="34" charset="0"/>
              </a:rPr>
              <a:t>, spoko. 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Gitara </a:t>
            </a:r>
            <a:r>
              <a:rPr lang="pl-PL" sz="2300" dirty="0" smtClean="0">
                <a:latin typeface="Candara" panose="020E0502030303020204" pitchFamily="34" charset="0"/>
              </a:rPr>
              <a:t>- wszystko w porządku. Coś się pozytywnie zakończyło.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Gites</a:t>
            </a:r>
            <a:r>
              <a:rPr lang="pl-PL" sz="2300" dirty="0" smtClean="0">
                <a:latin typeface="Candara" panose="020E0502030303020204" pitchFamily="34" charset="0"/>
              </a:rPr>
              <a:t> - super, fajnie, wspaniale, wszystko gra.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Grażyna</a:t>
            </a:r>
            <a:r>
              <a:rPr lang="pl-PL" sz="2300" dirty="0" smtClean="0">
                <a:latin typeface="Candara" panose="020E0502030303020204" pitchFamily="34" charset="0"/>
              </a:rPr>
              <a:t> - stereotypowa Polka w średnim wieku, niegrzesząca inteligencją. Fanka zakupów i plotek.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Hajs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pieniądze, szmal.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Hype</a:t>
            </a:r>
            <a:r>
              <a:rPr lang="pl-PL" sz="2300" b="1" dirty="0" smtClean="0">
                <a:latin typeface="Candara" panose="020E0502030303020204" pitchFamily="34" charset="0"/>
              </a:rPr>
              <a:t> </a:t>
            </a:r>
            <a:r>
              <a:rPr lang="pl-PL" sz="2300" dirty="0" smtClean="0">
                <a:latin typeface="Candara" panose="020E0502030303020204" pitchFamily="34" charset="0"/>
              </a:rPr>
              <a:t>- podekscytowanie czymś.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 smtClean="0">
                <a:latin typeface="Candara" panose="020E0502030303020204" pitchFamily="34" charset="0"/>
              </a:rPr>
              <a:t>Iksde</a:t>
            </a:r>
            <a:r>
              <a:rPr lang="pl-PL" sz="2300" dirty="0" smtClean="0">
                <a:latin typeface="Candara" panose="020E0502030303020204" pitchFamily="34" charset="0"/>
              </a:rPr>
              <a:t> / </a:t>
            </a:r>
            <a:r>
              <a:rPr lang="pl-PL" sz="2300" b="1" dirty="0" smtClean="0">
                <a:latin typeface="Candara" panose="020E0502030303020204" pitchFamily="34" charset="0"/>
              </a:rPr>
              <a:t>XD</a:t>
            </a:r>
            <a:r>
              <a:rPr lang="pl-PL" sz="2300" dirty="0" smtClean="0">
                <a:latin typeface="Candara" panose="020E0502030303020204" pitchFamily="34" charset="0"/>
              </a:rPr>
              <a:t> - śmiech z czegoś tak dziwnego, że aż śmiesznego. Wyraża zdziwienie i zarazem śmiech.</a:t>
            </a:r>
          </a:p>
          <a:p>
            <a:pPr algn="just"/>
            <a:endParaRPr lang="pl-PL" sz="8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Impostor</a:t>
            </a:r>
            <a:r>
              <a:rPr lang="pl-PL" sz="2300" dirty="0" smtClean="0">
                <a:latin typeface="Candara" panose="020E0502030303020204" pitchFamily="34" charset="0"/>
              </a:rPr>
              <a:t> - oszust, zdrajca, podejrzany.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smtClean="0">
                <a:latin typeface="Candara" panose="020E0502030303020204" pitchFamily="34" charset="0"/>
              </a:rPr>
              <a:t>Janusz</a:t>
            </a:r>
            <a:r>
              <a:rPr lang="pl-PL" sz="2300" dirty="0" smtClean="0">
                <a:latin typeface="Candara" panose="020E0502030303020204" pitchFamily="34" charset="0"/>
              </a:rPr>
              <a:t> - osoba, która się słabo zna lub wcale się nie zna w danej dziedzinie lub mężczyzna w średnim wieku, ma wąsy i kilkanaście kilogramów nadwagi. Jego pasją jest oglądanie telewizji. </a:t>
            </a:r>
          </a:p>
        </p:txBody>
      </p:sp>
    </p:spTree>
    <p:extLst>
      <p:ext uri="{BB962C8B-B14F-4D97-AF65-F5344CB8AC3E}">
        <p14:creationId xmlns:p14="http://schemas.microsoft.com/office/powerpoint/2010/main" val="226317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5155" y="289679"/>
            <a:ext cx="1132053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Jesieniara</a:t>
            </a:r>
            <a:r>
              <a:rPr lang="pl-PL" sz="2300" dirty="0">
                <a:latin typeface="Candara" panose="020E0502030303020204" pitchFamily="34" charset="0"/>
              </a:rPr>
              <a:t> - miłośniczka jesieni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Jj</a:t>
            </a:r>
            <a:r>
              <a:rPr lang="pl-PL" sz="2300" b="1" dirty="0">
                <a:latin typeface="Candara" panose="020E0502030303020204" pitchFamily="34" charset="0"/>
              </a:rPr>
              <a:t> </a:t>
            </a:r>
            <a:r>
              <a:rPr lang="pl-PL" sz="2300" dirty="0">
                <a:latin typeface="Candara" panose="020E0502030303020204" pitchFamily="34" charset="0"/>
              </a:rPr>
              <a:t>- już jestem, używane podczas rozmów na komunikatorach internetowych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Julka</a:t>
            </a:r>
            <a:r>
              <a:rPr lang="pl-PL" sz="2300" dirty="0">
                <a:latin typeface="Candara" panose="020E0502030303020204" pitchFamily="34" charset="0"/>
              </a:rPr>
              <a:t> / </a:t>
            </a:r>
            <a:r>
              <a:rPr lang="pl-PL" sz="2300" b="1" dirty="0" err="1">
                <a:latin typeface="Candara" panose="020E0502030303020204" pitchFamily="34" charset="0"/>
              </a:rPr>
              <a:t>julka</a:t>
            </a:r>
            <a:r>
              <a:rPr lang="pl-PL" sz="2300" dirty="0">
                <a:latin typeface="Candara" panose="020E0502030303020204" pitchFamily="34" charset="0"/>
              </a:rPr>
              <a:t> - określenie młodej dziewczyny, która dużo czasu spędzana na tworzeniu wpisów na </a:t>
            </a:r>
            <a:r>
              <a:rPr lang="pl-PL" sz="2300" dirty="0" err="1">
                <a:latin typeface="Candara" panose="020E0502030303020204" pitchFamily="34" charset="0"/>
              </a:rPr>
              <a:t>Twitterze</a:t>
            </a:r>
            <a:r>
              <a:rPr lang="pl-PL" sz="2300" dirty="0">
                <a:latin typeface="Candara" panose="020E0502030303020204" pitchFamily="34" charset="0"/>
              </a:rPr>
              <a:t>. Zafascynowana jest amerykańską kulturą i ruchami lewicowymi. Bardzo często uważa się za mądrzejszą i lepszą od reszty społeczeństwa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JD</a:t>
            </a:r>
            <a:r>
              <a:rPr lang="pl-PL" sz="2300" dirty="0">
                <a:latin typeface="Candara" panose="020E0502030303020204" pitchFamily="34" charset="0"/>
              </a:rPr>
              <a:t> - jest </a:t>
            </a:r>
            <a:r>
              <a:rPr lang="pl-PL" sz="2300" dirty="0" smtClean="0">
                <a:latin typeface="Candara" panose="020E0502030303020204" pitchFamily="34" charset="0"/>
              </a:rPr>
              <a:t>dobrze.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KAPPA</a:t>
            </a:r>
            <a:r>
              <a:rPr lang="pl-PL" sz="2300" dirty="0">
                <a:latin typeface="Candara" panose="020E0502030303020204" pitchFamily="34" charset="0"/>
              </a:rPr>
              <a:t> - najczęściej słowo na końcu zdania, które oznacza ironię lub żart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KCPP</a:t>
            </a:r>
            <a:r>
              <a:rPr lang="pl-PL" sz="2300" dirty="0">
                <a:latin typeface="Candara" panose="020E0502030303020204" pitchFamily="34" charset="0"/>
              </a:rPr>
              <a:t> - kocham cię po przyjacielsku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Kminić</a:t>
            </a:r>
            <a:r>
              <a:rPr lang="pl-PL" sz="2300" dirty="0">
                <a:latin typeface="Candara" panose="020E0502030303020204" pitchFamily="34" charset="0"/>
              </a:rPr>
              <a:t> - rozumieć, rozmyślać o czymś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Koronaferie</a:t>
            </a:r>
            <a:r>
              <a:rPr lang="pl-PL" sz="2300" dirty="0">
                <a:latin typeface="Candara" panose="020E0502030303020204" pitchFamily="34" charset="0"/>
              </a:rPr>
              <a:t> - przerwa od szkoły z powodu epidemii </a:t>
            </a:r>
            <a:r>
              <a:rPr lang="pl-PL" sz="2300" dirty="0" err="1">
                <a:latin typeface="Candara" panose="020E0502030303020204" pitchFamily="34" charset="0"/>
              </a:rPr>
              <a:t>koronawirusa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Koronaselfie</a:t>
            </a:r>
            <a:r>
              <a:rPr lang="pl-PL" sz="2300" dirty="0">
                <a:latin typeface="Candara" panose="020E0502030303020204" pitchFamily="34" charset="0"/>
              </a:rPr>
              <a:t> - selfie robione w czasie </a:t>
            </a:r>
            <a:r>
              <a:rPr lang="pl-PL" sz="2300" dirty="0" err="1">
                <a:latin typeface="Candara" panose="020E0502030303020204" pitchFamily="34" charset="0"/>
              </a:rPr>
              <a:t>pandemi</a:t>
            </a:r>
            <a:r>
              <a:rPr lang="pl-PL" sz="2300" dirty="0">
                <a:latin typeface="Candara" panose="020E0502030303020204" pitchFamily="34" charset="0"/>
              </a:rPr>
              <a:t> </a:t>
            </a:r>
            <a:r>
              <a:rPr lang="pl-PL" sz="2300" dirty="0" err="1">
                <a:latin typeface="Candara" panose="020E0502030303020204" pitchFamily="34" charset="0"/>
              </a:rPr>
              <a:t>koronawirusa</a:t>
            </a:r>
            <a:r>
              <a:rPr lang="pl-PL" sz="2300" dirty="0">
                <a:latin typeface="Candara" panose="020E0502030303020204" pitchFamily="34" charset="0"/>
              </a:rPr>
              <a:t> z atrybutami takimi jak: maseczka, przyłbica, rękawiczki, płyn do dezynfekcji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Koroniarz</a:t>
            </a:r>
            <a:r>
              <a:rPr lang="pl-PL" sz="2300" dirty="0">
                <a:latin typeface="Candara" panose="020E0502030303020204" pitchFamily="34" charset="0"/>
              </a:rPr>
              <a:t> - osoba zarażona </a:t>
            </a:r>
            <a:r>
              <a:rPr lang="pl-PL" sz="2300" dirty="0" err="1">
                <a:latin typeface="Candara" panose="020E0502030303020204" pitchFamily="34" charset="0"/>
              </a:rPr>
              <a:t>koronawirusem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Kozacki</a:t>
            </a:r>
            <a:r>
              <a:rPr lang="pl-PL" sz="2300" dirty="0">
                <a:latin typeface="Candara" panose="020E0502030303020204" pitchFamily="34" charset="0"/>
              </a:rPr>
              <a:t> - fajny, ekstra, super, coś wzbudzającego zachwyt i podziw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  <a:endParaRPr lang="pl-PL" sz="23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2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93690" y="225415"/>
            <a:ext cx="11204620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Koteł</a:t>
            </a:r>
            <a:r>
              <a:rPr lang="pl-PL" sz="2300" b="1" dirty="0">
                <a:latin typeface="Candara" panose="020E0502030303020204" pitchFamily="34" charset="0"/>
              </a:rPr>
              <a:t> </a:t>
            </a:r>
            <a:r>
              <a:rPr lang="pl-PL" sz="2300" dirty="0">
                <a:latin typeface="Candara" panose="020E0502030303020204" pitchFamily="34" charset="0"/>
              </a:rPr>
              <a:t>- słowo opisujące kota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Lamus</a:t>
            </a:r>
            <a:r>
              <a:rPr lang="pl-PL" sz="2300" dirty="0">
                <a:latin typeface="Candara" panose="020E0502030303020204" pitchFamily="34" charset="0"/>
              </a:rPr>
              <a:t> - ktoś słaby, niedouczony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Legitny</a:t>
            </a:r>
            <a:r>
              <a:rPr lang="pl-PL" sz="2300" dirty="0">
                <a:latin typeface="Candara" panose="020E0502030303020204" pitchFamily="34" charset="0"/>
              </a:rPr>
              <a:t> / </a:t>
            </a:r>
            <a:r>
              <a:rPr lang="pl-PL" sz="2300" b="1" dirty="0" err="1">
                <a:latin typeface="Candara" panose="020E0502030303020204" pitchFamily="34" charset="0"/>
              </a:rPr>
              <a:t>Legitnie</a:t>
            </a:r>
            <a:r>
              <a:rPr lang="pl-PL" sz="2300" dirty="0">
                <a:latin typeface="Candara" panose="020E0502030303020204" pitchFamily="34" charset="0"/>
              </a:rPr>
              <a:t> - słuszny, mający sens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LOL</a:t>
            </a:r>
            <a:r>
              <a:rPr lang="pl-PL" sz="2300" dirty="0">
                <a:latin typeface="Candara" panose="020E0502030303020204" pitchFamily="34" charset="0"/>
              </a:rPr>
              <a:t> - dużo śmiechu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M8</a:t>
            </a:r>
            <a:r>
              <a:rPr lang="pl-PL" sz="2300" dirty="0">
                <a:latin typeface="Candara" panose="020E0502030303020204" pitchFamily="34" charset="0"/>
              </a:rPr>
              <a:t> - przyjaciel lub dobry kolega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Madka</a:t>
            </a:r>
            <a:r>
              <a:rPr lang="pl-PL" sz="2300" b="1" dirty="0">
                <a:latin typeface="Candara" panose="020E0502030303020204" pitchFamily="34" charset="0"/>
              </a:rPr>
              <a:t> </a:t>
            </a:r>
            <a:r>
              <a:rPr lang="pl-PL" sz="2300" dirty="0">
                <a:latin typeface="Candara" panose="020E0502030303020204" pitchFamily="34" charset="0"/>
              </a:rPr>
              <a:t>- negatywne określenie mamy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Mamadżer</a:t>
            </a:r>
            <a:r>
              <a:rPr lang="pl-PL" sz="2300" dirty="0">
                <a:latin typeface="Candara" panose="020E0502030303020204" pitchFamily="34" charset="0"/>
              </a:rPr>
              <a:t> - młoda mama i menadżer w jednym. Osoby, która jest jednocześnie mamą oraz menadżerem swojego dziecka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Masakra</a:t>
            </a:r>
            <a:r>
              <a:rPr lang="pl-PL" sz="2300" dirty="0">
                <a:latin typeface="Candara" panose="020E0502030303020204" pitchFamily="34" charset="0"/>
              </a:rPr>
              <a:t> - coś strasznego, ale słowo używane też w kontekście pozytywnym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Masny</a:t>
            </a:r>
            <a:r>
              <a:rPr lang="pl-PL" sz="2300" dirty="0">
                <a:latin typeface="Candara" panose="020E0502030303020204" pitchFamily="34" charset="0"/>
              </a:rPr>
              <a:t> / </a:t>
            </a:r>
            <a:r>
              <a:rPr lang="pl-PL" sz="2300" b="1" dirty="0" err="1">
                <a:latin typeface="Candara" panose="020E0502030303020204" pitchFamily="34" charset="0"/>
              </a:rPr>
              <a:t>Masno</a:t>
            </a:r>
            <a:r>
              <a:rPr lang="pl-PL" sz="2300" dirty="0">
                <a:latin typeface="Candara" panose="020E0502030303020204" pitchFamily="34" charset="0"/>
              </a:rPr>
              <a:t> - dobrze, fajnie, a także tłusto, dobrze, fest. </a:t>
            </a:r>
            <a:endParaRPr lang="pl-PL" sz="2300" dirty="0" smtClean="0">
              <a:latin typeface="Candara" panose="020E0502030303020204" pitchFamily="34" charset="0"/>
            </a:endParaRP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Memiarz</a:t>
            </a:r>
            <a:r>
              <a:rPr lang="pl-PL" sz="2300" dirty="0">
                <a:latin typeface="Candara" panose="020E0502030303020204" pitchFamily="34" charset="0"/>
              </a:rPr>
              <a:t> - człowiek robiący </a:t>
            </a:r>
            <a:r>
              <a:rPr lang="pl-PL" sz="2300" dirty="0" err="1">
                <a:latin typeface="Candara" panose="020E0502030303020204" pitchFamily="34" charset="0"/>
              </a:rPr>
              <a:t>memy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Muka</a:t>
            </a:r>
            <a:r>
              <a:rPr lang="pl-PL" sz="2300" dirty="0">
                <a:latin typeface="Candara" panose="020E0502030303020204" pitchFamily="34" charset="0"/>
              </a:rPr>
              <a:t> - określenie pewnej sytuacji (lub rzeczy), która okazała się niespodziewanie niekorzystna lub zła; także czynność polegająca na uderzeniu pięścią w ramię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Najsik</a:t>
            </a:r>
            <a:r>
              <a:rPr lang="pl-PL" sz="2300" dirty="0">
                <a:latin typeface="Candara" panose="020E0502030303020204" pitchFamily="34" charset="0"/>
              </a:rPr>
              <a:t> - dobrze, fajnie.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15" y="3422515"/>
            <a:ext cx="16970" cy="129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5848">
            <a:off x="8208832" y="-151311"/>
            <a:ext cx="4001402" cy="37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93690" y="425003"/>
            <a:ext cx="1120462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Napink</a:t>
            </a:r>
            <a:r>
              <a:rPr lang="pl-PL" sz="2300" dirty="0" err="1">
                <a:latin typeface="Candara" panose="020E0502030303020204" pitchFamily="34" charset="0"/>
              </a:rPr>
              <a:t>a</a:t>
            </a:r>
            <a:r>
              <a:rPr lang="pl-PL" sz="2300" dirty="0">
                <a:latin typeface="Candara" panose="020E0502030303020204" pitchFamily="34" charset="0"/>
              </a:rPr>
              <a:t> - stres, niepokój, napięcie. Robić coś bez </a:t>
            </a:r>
            <a:r>
              <a:rPr lang="pl-PL" sz="2300" dirty="0" err="1">
                <a:latin typeface="Candara" panose="020E0502030303020204" pitchFamily="34" charset="0"/>
              </a:rPr>
              <a:t>napinki</a:t>
            </a:r>
            <a:r>
              <a:rPr lang="pl-PL" sz="2300" dirty="0">
                <a:latin typeface="Candara" panose="020E0502030303020204" pitchFamily="34" charset="0"/>
              </a:rPr>
              <a:t>, czyli spokojnie, na luzie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Naura</a:t>
            </a:r>
            <a:r>
              <a:rPr lang="pl-PL" sz="2300" b="1" dirty="0">
                <a:latin typeface="Candara" panose="020E0502030303020204" pitchFamily="34" charset="0"/>
              </a:rPr>
              <a:t> </a:t>
            </a:r>
            <a:r>
              <a:rPr lang="pl-PL" sz="2300" dirty="0">
                <a:latin typeface="Candara" panose="020E0502030303020204" pitchFamily="34" charset="0"/>
              </a:rPr>
              <a:t>- nowe określenie na pożegnanie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Nieogar</a:t>
            </a:r>
            <a:r>
              <a:rPr lang="pl-PL" sz="2300" dirty="0">
                <a:latin typeface="Candara" panose="020E0502030303020204" pitchFamily="34" charset="0"/>
              </a:rPr>
              <a:t> - stan nieogarnięcia się, poczucie braku kontroli nad swoimi sprawami. Osoba, która nie potrafi sprostać danej sytuacji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Nie </a:t>
            </a:r>
            <a:r>
              <a:rPr lang="pl-PL" sz="2300" b="1" dirty="0" err="1">
                <a:latin typeface="Candara" panose="020E0502030303020204" pitchFamily="34" charset="0"/>
              </a:rPr>
              <a:t>pykło</a:t>
            </a:r>
            <a:r>
              <a:rPr lang="pl-PL" sz="2300" b="1" dirty="0">
                <a:latin typeface="Candara" panose="020E0502030303020204" pitchFamily="34" charset="0"/>
              </a:rPr>
              <a:t> </a:t>
            </a:r>
            <a:r>
              <a:rPr lang="pl-PL" sz="2300" dirty="0">
                <a:latin typeface="Candara" panose="020E0502030303020204" pitchFamily="34" charset="0"/>
              </a:rPr>
              <a:t>- coś nie wyszło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Nosacz</a:t>
            </a:r>
            <a:r>
              <a:rPr lang="pl-PL" sz="2300" dirty="0">
                <a:latin typeface="Candara" panose="020E0502030303020204" pitchFamily="34" charset="0"/>
              </a:rPr>
              <a:t> - stereotypowy Polak, oszczędzający na czym się da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OCB</a:t>
            </a:r>
            <a:r>
              <a:rPr lang="pl-PL" sz="2300" dirty="0">
                <a:latin typeface="Candara" panose="020E0502030303020204" pitchFamily="34" charset="0"/>
              </a:rPr>
              <a:t> - o co biega</a:t>
            </a:r>
            <a:r>
              <a:rPr lang="pl-PL" sz="2300" dirty="0" smtClean="0">
                <a:latin typeface="Candara" panose="020E0502030303020204" pitchFamily="34" charset="0"/>
              </a:rPr>
              <a:t>?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Odzobaczyć</a:t>
            </a:r>
            <a:r>
              <a:rPr lang="pl-PL" sz="2300" dirty="0">
                <a:latin typeface="Candara" panose="020E0502030303020204" pitchFamily="34" charset="0"/>
              </a:rPr>
              <a:t> - zapomnieć, przestać widzieć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Ogar</a:t>
            </a:r>
            <a:r>
              <a:rPr lang="pl-PL" sz="2300" dirty="0">
                <a:latin typeface="Candara" panose="020E0502030303020204" pitchFamily="34" charset="0"/>
              </a:rPr>
              <a:t> - weź się w garść, zorganizuj, zacznij myśleć, obudź się, opanuj sytuację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Okejka</a:t>
            </a:r>
            <a:r>
              <a:rPr lang="pl-PL" sz="2300" dirty="0">
                <a:latin typeface="Candara" panose="020E0502030303020204" pitchFamily="34" charset="0"/>
              </a:rPr>
              <a:t> - potwierdzenie czegoś, akceptacja, </a:t>
            </a:r>
            <a:r>
              <a:rPr lang="pl-PL" sz="2300" dirty="0" err="1">
                <a:latin typeface="Candara" panose="020E0502030303020204" pitchFamily="34" charset="0"/>
              </a:rPr>
              <a:t>lajk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Petarda</a:t>
            </a:r>
            <a:r>
              <a:rPr lang="pl-PL" sz="2300" dirty="0">
                <a:latin typeface="Candara" panose="020E0502030303020204" pitchFamily="34" charset="0"/>
              </a:rPr>
              <a:t> - coś wystrzałowego, hit, coś zwracającego uwagę, np. modny gadżet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Piwniczyć</a:t>
            </a:r>
            <a:r>
              <a:rPr lang="pl-PL" sz="2300" dirty="0">
                <a:latin typeface="Candara" panose="020E0502030303020204" pitchFamily="34" charset="0"/>
              </a:rPr>
              <a:t> - wieść samotne życie, rezygnować ze spotkań z ludźmi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Prank</a:t>
            </a:r>
            <a:r>
              <a:rPr lang="pl-PL" sz="2300" dirty="0">
                <a:latin typeface="Candara" panose="020E0502030303020204" pitchFamily="34" charset="0"/>
              </a:rPr>
              <a:t> - niezły, a nawet bardzo dobry żart, nabranie kogoś.</a:t>
            </a:r>
          </a:p>
        </p:txBody>
      </p:sp>
    </p:spTree>
    <p:extLst>
      <p:ext uri="{BB962C8B-B14F-4D97-AF65-F5344CB8AC3E}">
        <p14:creationId xmlns:p14="http://schemas.microsoft.com/office/powerpoint/2010/main" val="285384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5154" y="520511"/>
            <a:ext cx="1120247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dirty="0">
                <a:latin typeface="Candara" panose="020E0502030303020204" pitchFamily="34" charset="0"/>
              </a:rPr>
              <a:t>Prestiż</a:t>
            </a:r>
            <a:r>
              <a:rPr lang="pl-PL" sz="2300" dirty="0">
                <a:latin typeface="Candara" panose="020E0502030303020204" pitchFamily="34" charset="0"/>
              </a:rPr>
              <a:t> - poważanie i szacunek, jakim ktoś lub coś cieszy się w swoim otoczeniu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Propsować</a:t>
            </a:r>
            <a:r>
              <a:rPr lang="pl-PL" sz="2300" dirty="0">
                <a:latin typeface="Candara" panose="020E0502030303020204" pitchFamily="34" charset="0"/>
              </a:rPr>
              <a:t> - doceniać, chwalić, szanować, uznawać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Przegryw</a:t>
            </a:r>
            <a:r>
              <a:rPr lang="pl-PL" sz="2300" dirty="0">
                <a:latin typeface="Candara" panose="020E0502030303020204" pitchFamily="34" charset="0"/>
              </a:rPr>
              <a:t> - brak powodzenia w życiu, przegrana sytuacja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Przypał </a:t>
            </a:r>
            <a:r>
              <a:rPr lang="pl-PL" sz="2300" dirty="0">
                <a:latin typeface="Candara" panose="020E0502030303020204" pitchFamily="34" charset="0"/>
              </a:rPr>
              <a:t>- głupia sytuacja, zrobienie czegoś nieodpowiedniego, wpadka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Pykło</a:t>
            </a:r>
            <a:r>
              <a:rPr lang="pl-PL" sz="2300" dirty="0">
                <a:latin typeface="Candara" panose="020E0502030303020204" pitchFamily="34" charset="0"/>
              </a:rPr>
              <a:t> - udało się, trochę fartownie, np. o zdanym egzaminie, zaliczonej klasówce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>
                <a:latin typeface="Candara" panose="020E0502030303020204" pitchFamily="34" charset="0"/>
              </a:rPr>
              <a:t>Rak</a:t>
            </a:r>
            <a:r>
              <a:rPr lang="pl-PL" sz="2300" dirty="0">
                <a:latin typeface="Candara" panose="020E0502030303020204" pitchFamily="34" charset="0"/>
              </a:rPr>
              <a:t> - coś lub ktoś wywołujący zażenowanie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Rel</a:t>
            </a:r>
            <a:r>
              <a:rPr lang="pl-PL" sz="2300" dirty="0">
                <a:latin typeface="Candara" panose="020E0502030303020204" pitchFamily="34" charset="0"/>
              </a:rPr>
              <a:t> - skrót używany w sytuacjach, gdy zgadzamy się ze zdaniem innej osoby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Rzepiara</a:t>
            </a:r>
            <a:r>
              <a:rPr lang="pl-PL" sz="2300" b="1" dirty="0">
                <a:latin typeface="Candara" panose="020E0502030303020204" pitchFamily="34" charset="0"/>
              </a:rPr>
              <a:t> </a:t>
            </a:r>
            <a:r>
              <a:rPr lang="pl-PL" sz="2300" dirty="0">
                <a:latin typeface="Candara" panose="020E0502030303020204" pitchFamily="34" charset="0"/>
              </a:rPr>
              <a:t>- dziewczyna, która robi sobie zdjęcia w polu rzepaku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Sebix</a:t>
            </a:r>
            <a:r>
              <a:rPr lang="pl-PL" sz="2300" dirty="0">
                <a:latin typeface="Candara" panose="020E0502030303020204" pitchFamily="34" charset="0"/>
              </a:rPr>
              <a:t> - dresiarz, osiedlowy cwaniak. </a:t>
            </a:r>
            <a:endParaRPr lang="pl-PL" sz="2300" dirty="0" smtClean="0">
              <a:latin typeface="Candara" panose="020E0502030303020204" pitchFamily="34" charset="0"/>
            </a:endParaRP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Skifa</a:t>
            </a:r>
            <a:r>
              <a:rPr lang="pl-PL" sz="2300" dirty="0">
                <a:latin typeface="Candara" panose="020E0502030303020204" pitchFamily="34" charset="0"/>
              </a:rPr>
              <a:t> - słabo, beznadziejnie, kiepska sprawa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Skill</a:t>
            </a:r>
            <a:r>
              <a:rPr lang="pl-PL" sz="2300" b="1" dirty="0">
                <a:latin typeface="Candara" panose="020E0502030303020204" pitchFamily="34" charset="0"/>
              </a:rPr>
              <a:t> </a:t>
            </a:r>
            <a:r>
              <a:rPr lang="pl-PL" sz="2300" dirty="0">
                <a:latin typeface="Candara" panose="020E0502030303020204" pitchFamily="34" charset="0"/>
              </a:rPr>
              <a:t>- umieć coś zrobić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  <a:p>
            <a:pPr algn="just"/>
            <a:r>
              <a:rPr lang="pl-PL" sz="2300" b="1" dirty="0" err="1">
                <a:latin typeface="Candara" panose="020E0502030303020204" pitchFamily="34" charset="0"/>
              </a:rPr>
              <a:t>Słonycz</a:t>
            </a:r>
            <a:r>
              <a:rPr lang="pl-PL" sz="2300" dirty="0">
                <a:latin typeface="Candara" panose="020E0502030303020204" pitchFamily="34" charset="0"/>
              </a:rPr>
              <a:t> - słony odpowiednik słodyczy</a:t>
            </a:r>
            <a:r>
              <a:rPr lang="pl-PL" sz="23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endParaRPr lang="pl-PL" sz="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3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1121</Words>
  <Application>Microsoft Office PowerPoint</Application>
  <PresentationFormat>Panoramiczny</PresentationFormat>
  <Paragraphs>188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MS Gothic</vt:lpstr>
      <vt:lpstr>Arial</vt:lpstr>
      <vt:lpstr>Calibri</vt:lpstr>
      <vt:lpstr>Calibri Light</vt:lpstr>
      <vt:lpstr>Candara</vt:lpstr>
      <vt:lpstr>Comic Sans MS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Kubicki</dc:creator>
  <cp:lastModifiedBy>Paweł Kubicki</cp:lastModifiedBy>
  <cp:revision>16</cp:revision>
  <dcterms:created xsi:type="dcterms:W3CDTF">2021-03-13T14:26:05Z</dcterms:created>
  <dcterms:modified xsi:type="dcterms:W3CDTF">2021-03-13T20:25:47Z</dcterms:modified>
</cp:coreProperties>
</file>