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l-PL" sz="4400" spc="-1" strike="noStrike">
                <a:latin typeface="Arial"/>
              </a:rPr>
              <a:t>Kliknij, aby edytować format tekstu tytułu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pl-PL" sz="1400" spc="-1" strike="noStrike">
                <a:latin typeface="Times New Roman"/>
              </a:rPr>
              <a:t>&lt;data/godzina&gt;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pl-PL" sz="1400" spc="-1" strike="noStrike">
                <a:latin typeface="Times New Roman"/>
              </a:rPr>
              <a:t>&lt;stopka&gt;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8D944CD3-A8FB-48BD-A9FF-27642E8AC6B1}" type="slidenum">
              <a:rPr b="0" lang="pl-PL" sz="1400" spc="-1" strike="noStrike">
                <a:latin typeface="Times New Roman"/>
              </a:rPr>
              <a:t>&lt;numer&gt;</a:t>
            </a:fld>
            <a:endParaRPr b="0" lang="pl-PL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image" Target="../media/image8.jpe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3888000" y="936000"/>
            <a:ext cx="5544000" cy="136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l-PL" sz="4400" spc="-1" strike="noStrike">
                <a:solidFill>
                  <a:srgbClr val="2a6099"/>
                </a:solidFill>
                <a:latin typeface="Berlin Sans FB Demi"/>
              </a:rPr>
              <a:t>SLANG</a:t>
            </a:r>
            <a:endParaRPr b="0" lang="pl-PL" sz="4400" spc="-1" strike="noStrike">
              <a:latin typeface="Arial"/>
            </a:endParaRPr>
          </a:p>
          <a:p>
            <a:r>
              <a:rPr b="1" lang="pl-PL" sz="4400" spc="-1" strike="noStrike">
                <a:solidFill>
                  <a:srgbClr val="2a6099"/>
                </a:solidFill>
                <a:latin typeface="Berlin Sans FB Demi"/>
              </a:rPr>
              <a:t>MŁODZIEŻOWY</a:t>
            </a:r>
            <a:endParaRPr b="0" lang="pl-PL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1955880" y="455760"/>
            <a:ext cx="3528000" cy="477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l-PL" sz="2400" spc="-1" strike="noStrike">
                <a:latin typeface="Microsoft YaHei UI"/>
              </a:rPr>
              <a:t>SŁOWNICZEK:</a:t>
            </a:r>
            <a:endParaRPr b="0" lang="pl-PL" sz="2400" spc="-1" strike="noStrike">
              <a:latin typeface="Arial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1091880" y="713520"/>
            <a:ext cx="4223520" cy="418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l-PL" sz="1800" spc="-1" strike="noStrike">
                <a:latin typeface="Arial"/>
              </a:rPr>
              <a:t>A- adios- żegnam, pa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Afk- z dala od komputera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Alternatywka- osoba wyróżniająca się stylem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B- btw- przy okazji…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Bae- ważna osoba 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Bff- najlepszy przyjaciel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Beka- zabawna sytuacja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C- crush- osoba, która ci się podoba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ct- co tam?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cringe- zażenowanie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Chill- odpoczynek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D- dzban- osoba mądra inaczej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E- elo/ eluwina- przywitanie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Epicki- niesamowity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ez/es/essa- łatwo(ang.easy)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44" name="TextShape 3"/>
          <p:cNvSpPr txBox="1"/>
          <p:nvPr/>
        </p:nvSpPr>
        <p:spPr>
          <a:xfrm>
            <a:off x="4968000" y="606240"/>
            <a:ext cx="4680000" cy="4441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l-PL" sz="1800" spc="-1" strike="noStrike">
                <a:latin typeface="Arial"/>
              </a:rPr>
              <a:t>F- friendzone- nieodwzajemniona miłość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Fail- niepowodzenie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fb- facebook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fy- dla ciebie (ang. for you)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</a:t>
            </a:r>
            <a:r>
              <a:rPr b="0" lang="pl-PL" sz="1800" spc="-1" strike="noStrike">
                <a:latin typeface="Arial"/>
              </a:rPr>
              <a:t>G- git- okej/dobrze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 </a:t>
            </a:r>
            <a:r>
              <a:rPr b="0" lang="pl-PL" sz="1800" spc="-1" strike="noStrike">
                <a:latin typeface="Arial"/>
              </a:rPr>
              <a:t>Gratki- gratulacje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 </a:t>
            </a:r>
            <a:r>
              <a:rPr b="0" lang="pl-PL" sz="1800" spc="-1" strike="noStrike">
                <a:latin typeface="Arial"/>
              </a:rPr>
              <a:t>Gang- grupa ludzi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 </a:t>
            </a:r>
            <a:r>
              <a:rPr b="0" lang="pl-PL" sz="1800" spc="-1" strike="noStrike">
                <a:latin typeface="Arial"/>
              </a:rPr>
              <a:t>Grubo- mocno, nieźle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 </a:t>
            </a:r>
            <a:r>
              <a:rPr b="0" lang="pl-PL" sz="1800" spc="-1" strike="noStrike">
                <a:latin typeface="Arial"/>
              </a:rPr>
              <a:t>Gziby- stopy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</a:t>
            </a:r>
            <a:r>
              <a:rPr b="0" lang="pl-PL" sz="1800" spc="-1" strike="noStrike">
                <a:latin typeface="Arial"/>
              </a:rPr>
              <a:t>H- hajs- pieniądze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Hardkor- ekstremalna sytuacja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hah/heh- śmieszne (haha)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Hajtnąć się- ożenić się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</a:t>
            </a:r>
            <a:r>
              <a:rPr b="0" lang="pl-PL" sz="1800" spc="-1" strike="noStrike">
                <a:latin typeface="Arial"/>
              </a:rPr>
              <a:t>I- ily- kocham cię (ang. i love you)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Idk- nie wiem (ang. i don’t know)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ig- instagram </a:t>
            </a:r>
            <a:endParaRPr b="0" lang="pl-PL" sz="1800" spc="-1" strike="noStrike">
              <a:latin typeface="Arial"/>
            </a:endParaRPr>
          </a:p>
          <a:p>
            <a:endParaRPr b="0" lang="pl-PL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008000" y="720000"/>
            <a:ext cx="3888000" cy="3929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l-PL" sz="1800" spc="-1" strike="noStrike">
                <a:latin typeface="Arial"/>
              </a:rPr>
              <a:t>J- janusz- osoba promująca typowe      „zachowanie Polaków”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</a:t>
            </a:r>
            <a:r>
              <a:rPr b="0" lang="pl-PL" sz="1800" spc="-1" strike="noStrike">
                <a:latin typeface="Arial"/>
              </a:rPr>
              <a:t>Jarać się- ekscytować się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</a:t>
            </a:r>
            <a:r>
              <a:rPr b="0" lang="pl-PL" sz="1800" spc="-1" strike="noStrike">
                <a:latin typeface="Arial"/>
              </a:rPr>
              <a:t>jj- już jestem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</a:t>
            </a:r>
            <a:r>
              <a:rPr b="0" lang="pl-PL" sz="1800" spc="-1" strike="noStrike">
                <a:latin typeface="Arial"/>
              </a:rPr>
              <a:t>jd- jest dobrze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K- kozacko- fajnie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kc- kocham cie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Kol- koleżanka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Kumać się- spotykać się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Kumać- rozumieć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Krejzol- szalona osoba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Kimać- spać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</a:t>
            </a:r>
            <a:r>
              <a:rPr b="0" lang="pl-PL" sz="1800" spc="-1" strike="noStrike">
                <a:latin typeface="Arial"/>
              </a:rPr>
              <a:t>L-lampić się- patrzeć się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Lol- śmiać się na głos (ang.      lauging out aloud) 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280120" y="302400"/>
            <a:ext cx="3672000" cy="4953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l-PL" sz="1800" spc="-1" strike="noStrike">
                <a:latin typeface="Arial"/>
              </a:rPr>
              <a:t>  </a:t>
            </a:r>
            <a:r>
              <a:rPr b="0" lang="pl-PL" sz="1800" spc="-1" strike="noStrike">
                <a:latin typeface="Arial"/>
              </a:rPr>
              <a:t>Luz- spokój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</a:t>
            </a:r>
            <a:r>
              <a:rPr b="0" lang="pl-PL" sz="1800" spc="-1" strike="noStrike">
                <a:latin typeface="Arial"/>
              </a:rPr>
              <a:t>Loser- nieudacznik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M- mega- super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Melanż- impreza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Masakra- tragedia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Memy- śmieszne obrazki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Masno- fajnie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N- net- internet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Nerd- kujon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Naura- pa, żegnam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</a:t>
            </a:r>
            <a:r>
              <a:rPr b="0" lang="pl-PL" sz="1800" spc="-1" strike="noStrike">
                <a:latin typeface="Arial"/>
              </a:rPr>
              <a:t>O- ogl- ogólnie…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 </a:t>
            </a:r>
            <a:r>
              <a:rPr b="0" lang="pl-PL" sz="1800" spc="-1" strike="noStrike">
                <a:latin typeface="Arial"/>
              </a:rPr>
              <a:t>Obczaić- obejrzeć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 </a:t>
            </a:r>
            <a:r>
              <a:rPr b="0" lang="pl-PL" sz="1800" spc="-1" strike="noStrike">
                <a:latin typeface="Arial"/>
              </a:rPr>
              <a:t>Obciach- wsyd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 </a:t>
            </a:r>
            <a:r>
              <a:rPr b="0" lang="pl-PL" sz="1800" spc="-1" strike="noStrike">
                <a:latin typeface="Arial"/>
              </a:rPr>
              <a:t>Omg- o mój Boże (ang. Oh my God)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 </a:t>
            </a:r>
            <a:r>
              <a:rPr b="0" lang="pl-PL" sz="1800" spc="-1" strike="noStrike">
                <a:latin typeface="Arial"/>
              </a:rPr>
              <a:t>Ok- okej, dobrze    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 </a:t>
            </a:r>
            <a:r>
              <a:rPr b="0" lang="pl-PL" sz="1800" spc="-1" strike="noStrike">
                <a:latin typeface="Arial"/>
              </a:rPr>
              <a:t>Odjaniepawla- dzieje się</a:t>
            </a:r>
            <a:endParaRPr b="0" lang="pl-PL" sz="1800" spc="-1" strike="noStrike">
              <a:latin typeface="Arial"/>
            </a:endParaRPr>
          </a:p>
          <a:p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</a:t>
            </a:r>
            <a:endParaRPr b="0" lang="pl-PL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1056240" y="575280"/>
            <a:ext cx="3816000" cy="418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l-PL" sz="1800" spc="-1" strike="noStrike">
                <a:latin typeface="Arial"/>
              </a:rPr>
              <a:t>P- prank- żart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Pocisk- wyśmiewanie się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Pozdro- pozdrowienia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Przypał- nieciekawa sytuacja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</a:t>
            </a:r>
            <a:r>
              <a:rPr b="0" lang="pl-PL" sz="1800" spc="-1" strike="noStrike">
                <a:latin typeface="Arial"/>
              </a:rPr>
              <a:t>R- real- rzeczywistość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Respekt- szacunek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Relax- odpoczynek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Rozkminiać- zastanawiać się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</a:t>
            </a:r>
            <a:r>
              <a:rPr b="0" lang="pl-PL" sz="1800" spc="-1" strike="noStrike">
                <a:latin typeface="Arial"/>
              </a:rPr>
              <a:t>S- siano- pieniądze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Siara- wstyd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Sis- bliska przyjaciółka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Spontan- spontaniczna sytuacja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Social media- media społecznościowe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siema/siemson- hej, cześć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</a:t>
            </a:r>
            <a:r>
              <a:rPr b="0" lang="pl-PL" sz="1800" spc="-1" strike="noStrike">
                <a:latin typeface="Arial"/>
              </a:rPr>
              <a:t>Sztos- super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5112000" y="504000"/>
            <a:ext cx="3816000" cy="4953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l-PL" sz="1800" spc="-1" strike="noStrike">
                <a:latin typeface="Arial"/>
              </a:rPr>
              <a:t>  </a:t>
            </a:r>
            <a:r>
              <a:rPr b="0" lang="pl-PL" sz="1800" spc="-1" strike="noStrike">
                <a:latin typeface="Arial"/>
              </a:rPr>
              <a:t>Szpetne- niezadbane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</a:t>
            </a:r>
            <a:r>
              <a:rPr b="0" lang="pl-PL" sz="1800" spc="-1" strike="noStrike">
                <a:latin typeface="Arial"/>
              </a:rPr>
              <a:t>Syf- bałagan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</a:t>
            </a:r>
            <a:r>
              <a:rPr b="0" lang="pl-PL" sz="1800" spc="-1" strike="noStrike">
                <a:latin typeface="Arial"/>
              </a:rPr>
              <a:t>sc/snap- snapchat(aplikacja)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T- tapeta- dużo makijażu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Typiara- obca dziewczyna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Thx- dzięki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Total- totalnie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Trend- coś na czasie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</a:t>
            </a:r>
            <a:r>
              <a:rPr b="0" lang="pl-PL" sz="1800" spc="-1" strike="noStrike">
                <a:latin typeface="Arial"/>
              </a:rPr>
              <a:t>U- uwu- coś uroczego, słodkiego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</a:t>
            </a:r>
            <a:r>
              <a:rPr b="0" lang="pl-PL" sz="1800" spc="-1" strike="noStrike">
                <a:latin typeface="Arial"/>
              </a:rPr>
              <a:t>W- wow- coś niesamowitego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</a:t>
            </a:r>
            <a:r>
              <a:rPr b="0" lang="pl-PL" sz="1800" spc="-1" strike="noStrike">
                <a:latin typeface="Arial"/>
              </a:rPr>
              <a:t>X- XD, xd, Xd, xD- coś śmiesznego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 </a:t>
            </a:r>
            <a:r>
              <a:rPr b="0" lang="pl-PL" sz="1800" spc="-1" strike="noStrike">
                <a:latin typeface="Arial"/>
              </a:rPr>
              <a:t>Xoxo- buziaczki i przytulasy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Y- yolo- żyje się raz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Z- ziom- kolega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zw- zaraz wracam 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r>
              <a:rPr b="0" lang="pl-PL" sz="1800" spc="-1" strike="noStrike">
                <a:latin typeface="Arial"/>
              </a:rPr>
              <a:t>Żal- coś głupiego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  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latin typeface="Arial"/>
              </a:rPr>
              <a:t>    </a:t>
            </a:r>
            <a:endParaRPr b="0" lang="pl-PL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288000" y="134640"/>
            <a:ext cx="7704000" cy="657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l-PL" sz="4000" spc="-1" strike="noStrike">
                <a:latin typeface="Arial"/>
              </a:rPr>
              <a:t>Ranking młodzieżowych słow</a:t>
            </a:r>
            <a:r>
              <a:rPr b="0" lang="pl-PL" sz="4000" spc="-1" strike="noStrike">
                <a:latin typeface="Arial"/>
              </a:rPr>
              <a:t>: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288000" y="792000"/>
            <a:ext cx="6624000" cy="418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l-PL" sz="3600" spc="-1" strike="noStrike">
                <a:latin typeface="Arial"/>
              </a:rPr>
              <a:t>2013 rok- EPICKI</a:t>
            </a:r>
            <a:endParaRPr b="0" lang="pl-PL" sz="3600" spc="-1" strike="noStrike">
              <a:latin typeface="Arial"/>
            </a:endParaRPr>
          </a:p>
          <a:p>
            <a:r>
              <a:rPr b="1" lang="pl-PL" sz="3600" spc="-1" strike="noStrike">
                <a:latin typeface="Arial"/>
              </a:rPr>
              <a:t>2014- MASAKRA</a:t>
            </a:r>
            <a:endParaRPr b="0" lang="pl-PL" sz="3600" spc="-1" strike="noStrike">
              <a:latin typeface="Arial"/>
            </a:endParaRPr>
          </a:p>
          <a:p>
            <a:r>
              <a:rPr b="1" lang="pl-PL" sz="3600" spc="-1" strike="noStrike">
                <a:latin typeface="Arial"/>
              </a:rPr>
              <a:t>2015- LOL</a:t>
            </a:r>
            <a:endParaRPr b="0" lang="pl-PL" sz="3600" spc="-1" strike="noStrike">
              <a:latin typeface="Arial"/>
            </a:endParaRPr>
          </a:p>
          <a:p>
            <a:r>
              <a:rPr b="1" lang="pl-PL" sz="3600" spc="-1" strike="noStrike">
                <a:latin typeface="Arial"/>
              </a:rPr>
              <a:t>2016 rok- SZTOS</a:t>
            </a:r>
            <a:endParaRPr b="0" lang="pl-PL" sz="3600" spc="-1" strike="noStrike">
              <a:latin typeface="Arial"/>
            </a:endParaRPr>
          </a:p>
          <a:p>
            <a:r>
              <a:rPr b="1" lang="pl-PL" sz="3600" spc="-1" strike="noStrike">
                <a:latin typeface="Arial"/>
              </a:rPr>
              <a:t>2017 rok- XD</a:t>
            </a:r>
            <a:endParaRPr b="0" lang="pl-PL" sz="3600" spc="-1" strike="noStrike">
              <a:latin typeface="Arial"/>
            </a:endParaRPr>
          </a:p>
          <a:p>
            <a:r>
              <a:rPr b="1" lang="pl-PL" sz="3600" spc="-1" strike="noStrike">
                <a:latin typeface="Arial"/>
              </a:rPr>
              <a:t>2018 rok- DZBAN</a:t>
            </a:r>
            <a:endParaRPr b="0" lang="pl-PL" sz="3600" spc="-1" strike="noStrike">
              <a:latin typeface="Arial"/>
            </a:endParaRPr>
          </a:p>
          <a:p>
            <a:r>
              <a:rPr b="1" lang="pl-PL" sz="3600" spc="-1" strike="noStrike">
                <a:latin typeface="Arial"/>
              </a:rPr>
              <a:t>2019 rok- BEKA</a:t>
            </a:r>
            <a:endParaRPr b="0" lang="pl-PL" sz="3600" spc="-1" strike="noStrike">
              <a:latin typeface="Arial"/>
            </a:endParaRPr>
          </a:p>
          <a:p>
            <a:r>
              <a:rPr b="1" lang="pl-PL" sz="3600" spc="-1" strike="noStrike">
                <a:latin typeface="Arial"/>
              </a:rPr>
              <a:t>2020 rok- ALTERNATYWKA</a:t>
            </a:r>
            <a:endParaRPr b="0" lang="pl-PL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" descr=""/>
          <p:cNvPicPr/>
          <p:nvPr/>
        </p:nvPicPr>
        <p:blipFill>
          <a:blip r:embed="rId1"/>
          <a:stretch/>
        </p:blipFill>
        <p:spPr>
          <a:xfrm>
            <a:off x="144000" y="216000"/>
            <a:ext cx="3051000" cy="4983480"/>
          </a:xfrm>
          <a:prstGeom prst="rect">
            <a:avLst/>
          </a:prstGeom>
          <a:ln>
            <a:noFill/>
          </a:ln>
        </p:spPr>
      </p:pic>
      <p:pic>
        <p:nvPicPr>
          <p:cNvPr id="52" name="" descr=""/>
          <p:cNvPicPr/>
          <p:nvPr/>
        </p:nvPicPr>
        <p:blipFill>
          <a:blip r:embed="rId2"/>
          <a:stretch/>
        </p:blipFill>
        <p:spPr>
          <a:xfrm>
            <a:off x="3595320" y="144000"/>
            <a:ext cx="3028680" cy="5124960"/>
          </a:xfrm>
          <a:prstGeom prst="rect">
            <a:avLst/>
          </a:prstGeom>
          <a:ln>
            <a:noFill/>
          </a:ln>
        </p:spPr>
      </p:pic>
      <p:pic>
        <p:nvPicPr>
          <p:cNvPr id="53" name="" descr=""/>
          <p:cNvPicPr/>
          <p:nvPr/>
        </p:nvPicPr>
        <p:blipFill>
          <a:blip r:embed="rId3"/>
          <a:stretch/>
        </p:blipFill>
        <p:spPr>
          <a:xfrm>
            <a:off x="6705000" y="992520"/>
            <a:ext cx="3231000" cy="3039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Application>LibreOffice/6.1.3.2$Windows_X86_64 LibreOffice_project/86daf60bf00efa86ad547e59e09d6bb77c699acb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2021-03-14T19:10:18Z</dcterms:created>
  <dc:creator/>
  <dc:description/>
  <dc:language>pl-PL</dc:language>
  <cp:lastModifiedBy/>
  <dcterms:modified xsi:type="dcterms:W3CDTF">2021-03-14T22:16:49Z</dcterms:modified>
  <cp:revision>2</cp:revision>
  <dc:subject/>
  <dc:title/>
</cp:coreProperties>
</file>