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66" r:id="rId6"/>
    <p:sldId id="262" r:id="rId7"/>
    <p:sldId id="259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>
        <p:scale>
          <a:sx n="100" d="100"/>
          <a:sy n="100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2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54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0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70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1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672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65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7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47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04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EBA1284-4149-4122-B2FC-4C5019377CC5}" type="datetimeFigureOut">
              <a:rPr lang="pl-PL" smtClean="0"/>
              <a:t>14.05.2017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76500D-4214-4029-8503-D18B4D91C23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10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Pan Samochodzik i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Templariusze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900" i="1" dirty="0">
                <a:solidFill>
                  <a:schemeClr val="accent1">
                    <a:lumMod val="75000"/>
                  </a:schemeClr>
                </a:solidFill>
              </a:rPr>
              <a:t>autorstwa Zbigniewa Nienackiego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Prezentację przygotował Dawid Wypych</a:t>
            </a:r>
          </a:p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Kl. VIB</a:t>
            </a:r>
          </a:p>
        </p:txBody>
      </p:sp>
    </p:spTree>
    <p:extLst>
      <p:ext uri="{BB962C8B-B14F-4D97-AF65-F5344CB8AC3E}">
        <p14:creationId xmlns:p14="http://schemas.microsoft.com/office/powerpoint/2010/main" val="147761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1583" y="3363985"/>
            <a:ext cx="4578292" cy="707612"/>
          </a:xfrm>
        </p:spPr>
        <p:txBody>
          <a:bodyPr>
            <a:noAutofit/>
          </a:bodyPr>
          <a:lstStyle/>
          <a:p>
            <a:pPr algn="ctr"/>
            <a:r>
              <a:rPr lang="pl-PL" sz="65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488097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532" y="362844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Zbigniew Nienacki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725" y="5268285"/>
            <a:ext cx="10515600" cy="908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Zbigniew Nienacki</a:t>
            </a:r>
            <a:r>
              <a:rPr lang="pl-PL" dirty="0"/>
              <a:t>, prawdziwe nazwisko </a:t>
            </a:r>
            <a:r>
              <a:rPr lang="pl-PL" b="1" dirty="0"/>
              <a:t>Zbigniew Tomasz Nowicki</a:t>
            </a:r>
            <a:r>
              <a:rPr lang="pl-PL" dirty="0"/>
              <a:t> (ur. 1 stycznia 1929r. w Łodzi, zm. 23 września 1994r. w Morągu) – polski pisarz i dziennikarz. Największą sławę przyniosła mu seria powieści dla młodzieży o przygodach Pana Samochodzika.</a:t>
            </a:r>
          </a:p>
        </p:txBody>
      </p:sp>
      <p:pic>
        <p:nvPicPr>
          <p:cNvPr id="2050" name="Picture 2" descr="Znalezione obrazy dla zapytania zbigniew niena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79" y="410673"/>
            <a:ext cx="2441241" cy="3419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4337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5553512"/>
            <a:ext cx="9872871" cy="79695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Pan samochodzik i templariusze </a:t>
            </a:r>
            <a:r>
              <a:rPr lang="pl-PL" dirty="0"/>
              <a:t>to moja ulubiona część przygód Pana Samochodzika -  historyka sztuki, muzealnika - detektywa noszącego to przezwisko.</a:t>
            </a:r>
          </a:p>
        </p:txBody>
      </p:sp>
      <p:pic>
        <p:nvPicPr>
          <p:cNvPr id="2050" name="Picture 2" descr="Znalezione obrazy dla zapytania pan samochodzik i templariusze książ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02" y="479090"/>
            <a:ext cx="7853057" cy="4973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414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7149" y="1677799"/>
            <a:ext cx="5657326" cy="32213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/>
              <a:t>Książka pierwszy raz została wydana w 1966r. Mnie udało się zebrać całą kolekcję 15 tomów serii zatytułowanej: Klub książki przygodowej (w tym trzy ostatnie tomy dawno niepublikowane)</a:t>
            </a:r>
          </a:p>
          <a:p>
            <a:pPr marL="0" indent="0" algn="just">
              <a:buNone/>
            </a:pP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026" name="Picture 2" descr="http://4.bp.blogspot.com/-RNuzZ54NaN0/VdM7cSxZIII/AAAAAAABI_8/7tWf-wOAX5M/s16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6" y="796954"/>
            <a:ext cx="3127209" cy="5069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9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6277" y="1537282"/>
            <a:ext cx="5350079" cy="4038600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Tytułowy bohater - Pan Samochodzik poszukuje ukrytych skarbów  templariuszy. Dużą pomoc okazują mu zaprzyjaźnieni harcerze: Wilhelm Tell, Sokole Oko i Wiewiórka. Ślady prowadzą na Mazury i do zamku w Malborku. Jednak z uwagi na opublikowanie w gazecie artykułu o skarbie, Pan Tomasz spotyka na swej drodze wielu konkurentów.</a:t>
            </a:r>
          </a:p>
        </p:txBody>
      </p:sp>
      <p:pic>
        <p:nvPicPr>
          <p:cNvPr id="3074" name="Picture 2" descr="Znalezione obrazy dla zapytania pan samochodzik i templariusze książ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" y="1419835"/>
            <a:ext cx="4488109" cy="3345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1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000">
        <p14:reveal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4978" y="4538444"/>
            <a:ext cx="10515600" cy="161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trakcie trwania poszukiwań skarbu zakonnego, który być może został ukryty w jednym z zamków krzyżackich na terenie Polski,  bohaterowie przeżywają różne przygody, walczą m.in. z oszustami, wyłudzającymi  od cudzoziemców pieniądze w zamian za informacje prowadzące do skarbu. </a:t>
            </a:r>
          </a:p>
        </p:txBody>
      </p:sp>
      <p:pic>
        <p:nvPicPr>
          <p:cNvPr id="4098" name="Picture 2" descr="Znalezione obrazy dla zapytania zamki krzyżackie w pols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68" y="696287"/>
            <a:ext cx="6404284" cy="3640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2027"/>
      </p:ext>
    </p:extLst>
  </p:cSld>
  <p:clrMapOvr>
    <a:masterClrMapping/>
  </p:clrMapOvr>
  <p:transition spd="slow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0204" y="1476288"/>
            <a:ext cx="5059260" cy="3548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1971r. na podstawie książki powstał serial dla młodzieży pod takim samym tytułem. Składa się on z pięciu odcinków pt.:</a:t>
            </a:r>
          </a:p>
          <a:p>
            <a:r>
              <a:rPr lang="pl-PL" dirty="0"/>
              <a:t>Po przygodę</a:t>
            </a:r>
          </a:p>
          <a:p>
            <a:r>
              <a:rPr lang="pl-PL" dirty="0"/>
              <a:t>Fałszywy brodacz</a:t>
            </a:r>
          </a:p>
          <a:p>
            <a:r>
              <a:rPr lang="pl-PL" dirty="0"/>
              <a:t>Tajemnica Bahometa</a:t>
            </a:r>
          </a:p>
          <a:p>
            <a:r>
              <a:rPr lang="pl-PL" dirty="0"/>
              <a:t>Podziemny labirynt</a:t>
            </a:r>
          </a:p>
          <a:p>
            <a:r>
              <a:rPr lang="pl-PL" dirty="0"/>
              <a:t>Skarb Templariuszy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6" name="Picture 4" descr="Znalezione obrazy dla zapytania pan samochodzik i templariusze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70" y="1526622"/>
            <a:ext cx="4762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4050" y="1224793"/>
            <a:ext cx="3960303" cy="117712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Rolę głównego bohatera – Pana Samochodzika zagrał Stanisław Mikulski. </a:t>
            </a:r>
          </a:p>
        </p:txBody>
      </p:sp>
      <p:pic>
        <p:nvPicPr>
          <p:cNvPr id="2050" name="Picture 2" descr="Znalezione obrazy dla zapytania pan samochodzik i templariusze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1" y="781749"/>
            <a:ext cx="4635383" cy="2959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23721" y="5194693"/>
            <a:ext cx="5879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Główne plany serialu zlokalizowano w okolicach Radzynia Chełmińskiego koło Grudziądza oraz Malborka</a:t>
            </a:r>
          </a:p>
        </p:txBody>
      </p:sp>
      <p:pic>
        <p:nvPicPr>
          <p:cNvPr id="1026" name="Picture 2" descr="https://upload.wikimedia.org/wikipedia/commons/thumb/1/18/Radzyn_chelminski_1.jpg/250px-Radzyn_chelminsk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16" y="2992555"/>
            <a:ext cx="2381250" cy="1762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6/Malbork_1.jpg/250px-Malbor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298" y="4511989"/>
            <a:ext cx="2381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27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000">
        <p15:prstTrans prst="drap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4320330"/>
            <a:ext cx="9872871" cy="1775670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Polecam tą książkę każdemu, kto lubi powieści przygodowe i detektywistyczne. Zawiera ona wiele sytuacji pełnych humoru, napisana jest w sposób dynamiczny, co sprawie że czytelnik z napięciem śledzi bieg wydarzeń. Po jej przeczytaniu chętnie sięga się po kolejne przygody tytułowego bohatera.</a:t>
            </a:r>
          </a:p>
        </p:txBody>
      </p:sp>
      <p:pic>
        <p:nvPicPr>
          <p:cNvPr id="3074" name="Picture 2" descr="Znalezione obrazy dla zapytania kciuk w górę zie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17" y="1126833"/>
            <a:ext cx="2601286" cy="2601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88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000">
        <p15:prstTrans prst="wind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243</TotalTime>
  <Words>212</Words>
  <Application>Microsoft Office PowerPoint</Application>
  <PresentationFormat>Panoramiczny</PresentationFormat>
  <Paragraphs>20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Corbel</vt:lpstr>
      <vt:lpstr>Podstawa</vt:lpstr>
      <vt:lpstr>Pan Samochodzik i Templariusze  autorstwa Zbigniewa Nienackiego</vt:lpstr>
      <vt:lpstr>Zbigniew Nienacki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Samochodzik i Templariusze</dc:title>
  <dc:creator>DaXiPL</dc:creator>
  <cp:lastModifiedBy>DaXiPL</cp:lastModifiedBy>
  <cp:revision>60</cp:revision>
  <dcterms:created xsi:type="dcterms:W3CDTF">2017-05-13T09:42:56Z</dcterms:created>
  <dcterms:modified xsi:type="dcterms:W3CDTF">2017-05-14T15:39:02Z</dcterms:modified>
</cp:coreProperties>
</file>