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0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7440-FD5F-41C0-8824-8EB5D4102D99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160C-5344-4727-815B-21407CB79AA1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358214" cy="2571768"/>
          </a:xfrm>
        </p:spPr>
        <p:txBody>
          <a:bodyPr>
            <a:noAutofit/>
          </a:bodyPr>
          <a:lstStyle/>
          <a:p>
            <a:r>
              <a:rPr lang="pl-PL" sz="60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Moja ulubiona książka</a:t>
            </a:r>
            <a:endParaRPr lang="pl-PL" sz="6000" dirty="0">
              <a:solidFill>
                <a:schemeClr val="bg1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1143040" y="0"/>
            <a:ext cx="6400800" cy="1752600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Wiktoria </a:t>
            </a:r>
            <a:r>
              <a:rPr lang="pl-PL" dirty="0" err="1" smtClean="0">
                <a:solidFill>
                  <a:schemeClr val="bg1"/>
                </a:solidFill>
              </a:rPr>
              <a:t>Qeisi</a:t>
            </a:r>
            <a:r>
              <a:rPr lang="pl-PL" dirty="0" smtClean="0">
                <a:solidFill>
                  <a:schemeClr val="bg1"/>
                </a:solidFill>
              </a:rPr>
              <a:t> 6c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26" name="Picture 2" descr="Znalezione obrazy dla zapytania ksiażka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143116"/>
            <a:ext cx="1357322" cy="69110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Moją ulubioną książką jest „</a:t>
            </a:r>
            <a:r>
              <a:rPr lang="pl-PL" dirty="0" err="1" smtClean="0">
                <a:solidFill>
                  <a:schemeClr val="bg1"/>
                </a:solidFill>
              </a:rPr>
              <a:t>Moonwalk”-Autobiografia</a:t>
            </a:r>
            <a:r>
              <a:rPr lang="pl-PL" dirty="0" smtClean="0">
                <a:solidFill>
                  <a:schemeClr val="bg1"/>
                </a:solidFill>
              </a:rPr>
              <a:t> Michaela Jacksona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0"/>
            <a:ext cx="7929618" cy="1954195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6146" name="Picture 2" descr="Znalezione obrazy dla zapytania michael jackson 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0476408"/>
            <a:ext cx="1143008" cy="48767"/>
          </a:xfrm>
          <a:prstGeom prst="rect">
            <a:avLst/>
          </a:prstGeom>
          <a:noFill/>
        </p:spPr>
      </p:pic>
      <p:pic>
        <p:nvPicPr>
          <p:cNvPr id="6148" name="Picture 4" descr="Znalezione obrazy dla zapytania michael jackson 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3055" y="1792720"/>
            <a:ext cx="3790945" cy="5065280"/>
          </a:xfrm>
          <a:prstGeom prst="rect">
            <a:avLst/>
          </a:prstGeom>
          <a:noFill/>
        </p:spPr>
      </p:pic>
      <p:pic>
        <p:nvPicPr>
          <p:cNvPr id="6150" name="Picture 6" descr="Znalezione obrazy dla zapytania swag glasses 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143568" y="1285860"/>
            <a:ext cx="3524250" cy="2828925"/>
          </a:xfrm>
          <a:prstGeom prst="rect">
            <a:avLst/>
          </a:prstGeom>
          <a:noFill/>
        </p:spPr>
      </p:pic>
      <p:pic>
        <p:nvPicPr>
          <p:cNvPr id="6152" name="Picture 8" descr="Znalezione obrazy dla zapytania swag glasses 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785794"/>
            <a:ext cx="1214446" cy="974839"/>
          </a:xfrm>
          <a:prstGeom prst="rect">
            <a:avLst/>
          </a:prstGeom>
          <a:noFill/>
        </p:spPr>
      </p:pic>
      <p:pic>
        <p:nvPicPr>
          <p:cNvPr id="6154" name="Picture 10" descr="Znalezione obrazy dla zapytania swag glasses 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786642" y="4029075"/>
            <a:ext cx="3524250" cy="2828925"/>
          </a:xfrm>
          <a:prstGeom prst="rect">
            <a:avLst/>
          </a:prstGeom>
          <a:noFill/>
        </p:spPr>
      </p:pic>
      <p:pic>
        <p:nvPicPr>
          <p:cNvPr id="6156" name="Picture 12" descr="Znalezione obrazy dla zapytania swag glasses 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143832" y="3071810"/>
            <a:ext cx="3524250" cy="2828925"/>
          </a:xfrm>
          <a:prstGeom prst="rect">
            <a:avLst/>
          </a:prstGeom>
          <a:noFill/>
        </p:spPr>
      </p:pic>
      <p:pic>
        <p:nvPicPr>
          <p:cNvPr id="6158" name="Picture 14" descr="Znalezione obrazy dla zapytania swag glasses 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5857948" y="4143380"/>
            <a:ext cx="3524250" cy="28289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0158 0.20996 " pathEditMode="relative" ptsTypes="AA">
                                      <p:cBhvr>
                                        <p:cTn id="10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/>
          <a:lstStyle/>
          <a:p>
            <a:r>
              <a:rPr lang="pl-PL" dirty="0" smtClean="0">
                <a:solidFill>
                  <a:schemeClr val="bg1"/>
                </a:solidFill>
              </a:rPr>
              <a:t>Autobiografia– </a:t>
            </a:r>
            <a:r>
              <a:rPr lang="pl-PL" dirty="0">
                <a:solidFill>
                  <a:schemeClr val="bg1"/>
                </a:solidFill>
              </a:rPr>
              <a:t>utwór piśmienniczy, którego tematem jest własne życie autora, jego koleje losów i czyny, zdarzenia, których był świadkiem, doświadczenia, które nabywał, ewolucja zapatrywań i postawy wobec świata. Innymi słowy: </a:t>
            </a:r>
            <a:r>
              <a:rPr lang="pl-PL" dirty="0" smtClean="0">
                <a:solidFill>
                  <a:schemeClr val="bg1"/>
                </a:solidFill>
              </a:rPr>
              <a:t>biografia</a:t>
            </a:r>
            <a:r>
              <a:rPr lang="pl-PL" dirty="0">
                <a:solidFill>
                  <a:schemeClr val="bg1"/>
                </a:solidFill>
              </a:rPr>
              <a:t> jakiejś osoby (całościowa lub fragmentaryczna) przez nią </a:t>
            </a:r>
            <a:r>
              <a:rPr lang="pl-PL" dirty="0" smtClean="0">
                <a:solidFill>
                  <a:schemeClr val="bg1"/>
                </a:solidFill>
              </a:rPr>
              <a:t>samą napisaną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Książka ta jest bardzo ciekawa i można się z niej dużo dowiedzieć o życiu , jak i karierze muzycznej króla popu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14620"/>
            <a:ext cx="4114800" cy="3411543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4098" name="Picture 2" descr="Znalezione obrazy dla zapytania ksiażka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429000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429684" cy="1857388"/>
          </a:xfrm>
        </p:spPr>
        <p:txBody>
          <a:bodyPr>
            <a:noAutofit/>
          </a:bodyPr>
          <a:lstStyle/>
          <a:p>
            <a:r>
              <a:rPr lang="pl-PL" sz="4000" dirty="0" smtClean="0">
                <a:solidFill>
                  <a:schemeClr val="bg1"/>
                </a:solidFill>
              </a:rPr>
              <a:t>Można się z niej dowiedzieć o tym, że Michael Jackson urodzony 29 sierpnia 1958 roku w Gary w stanie </a:t>
            </a:r>
            <a:r>
              <a:rPr lang="pl-PL" sz="4000" dirty="0" err="1">
                <a:solidFill>
                  <a:schemeClr val="bg1"/>
                </a:solidFill>
              </a:rPr>
              <a:t>I</a:t>
            </a:r>
            <a:r>
              <a:rPr lang="pl-PL" sz="4000" dirty="0" err="1" smtClean="0">
                <a:solidFill>
                  <a:schemeClr val="bg1"/>
                </a:solidFill>
              </a:rPr>
              <a:t>ndana</a:t>
            </a:r>
            <a:r>
              <a:rPr lang="pl-PL" sz="4000" dirty="0" smtClean="0">
                <a:solidFill>
                  <a:schemeClr val="bg1"/>
                </a:solidFill>
              </a:rPr>
              <a:t> w USA był wybitnym piosenkarzem, artystą i choreografem. Na początku swojej kariery Michael ze swoimi braćmi tworzył zespół </a:t>
            </a:r>
            <a:r>
              <a:rPr lang="pl-PL" sz="4000" dirty="0" err="1" smtClean="0">
                <a:solidFill>
                  <a:schemeClr val="bg1"/>
                </a:solidFill>
              </a:rPr>
              <a:t>The</a:t>
            </a:r>
            <a:r>
              <a:rPr lang="pl-PL" sz="4000" dirty="0" smtClean="0">
                <a:solidFill>
                  <a:schemeClr val="bg1"/>
                </a:solidFill>
              </a:rPr>
              <a:t> Jackson 5. Ciężko pracowali by odnieść sukces. Po latach wspólnego śpiewania Michael odłączył się od braci i zaczął sam tworzyć piosenki </a:t>
            </a:r>
            <a:endParaRPr lang="pl-PL" sz="40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142908" y="5214950"/>
            <a:ext cx="6858048" cy="2525699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Skomponował dużo znanych utworów takich jak : „Black </a:t>
            </a:r>
            <a:r>
              <a:rPr lang="pl-PL" dirty="0" err="1" smtClean="0">
                <a:solidFill>
                  <a:schemeClr val="bg1"/>
                </a:solidFill>
              </a:rPr>
              <a:t>or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white</a:t>
            </a:r>
            <a:r>
              <a:rPr lang="pl-PL" dirty="0" smtClean="0">
                <a:solidFill>
                  <a:schemeClr val="bg1"/>
                </a:solidFill>
              </a:rPr>
              <a:t>”, „</a:t>
            </a:r>
            <a:r>
              <a:rPr lang="pl-PL" dirty="0" err="1" smtClean="0">
                <a:solidFill>
                  <a:schemeClr val="bg1"/>
                </a:solidFill>
              </a:rPr>
              <a:t>You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are</a:t>
            </a:r>
            <a:r>
              <a:rPr lang="pl-PL" dirty="0" smtClean="0">
                <a:solidFill>
                  <a:schemeClr val="bg1"/>
                </a:solidFill>
              </a:rPr>
              <a:t> not </a:t>
            </a:r>
            <a:r>
              <a:rPr lang="pl-PL" dirty="0" err="1" smtClean="0">
                <a:solidFill>
                  <a:schemeClr val="bg1"/>
                </a:solidFill>
              </a:rPr>
              <a:t>alone</a:t>
            </a:r>
            <a:r>
              <a:rPr lang="pl-PL" dirty="0" smtClean="0">
                <a:solidFill>
                  <a:schemeClr val="bg1"/>
                </a:solidFill>
              </a:rPr>
              <a:t>”, „</a:t>
            </a:r>
            <a:r>
              <a:rPr lang="pl-PL" dirty="0" err="1" smtClean="0">
                <a:solidFill>
                  <a:schemeClr val="bg1"/>
                </a:solidFill>
              </a:rPr>
              <a:t>Billie</a:t>
            </a:r>
            <a:r>
              <a:rPr lang="pl-PL" dirty="0" smtClean="0">
                <a:solidFill>
                  <a:schemeClr val="bg1"/>
                </a:solidFill>
              </a:rPr>
              <a:t> </a:t>
            </a:r>
            <a:r>
              <a:rPr lang="pl-PL" dirty="0" err="1" smtClean="0">
                <a:solidFill>
                  <a:schemeClr val="bg1"/>
                </a:solidFill>
              </a:rPr>
              <a:t>jean</a:t>
            </a:r>
            <a:r>
              <a:rPr lang="pl-PL" dirty="0" smtClean="0">
                <a:solidFill>
                  <a:schemeClr val="bg1"/>
                </a:solidFill>
              </a:rPr>
              <a:t>” itp.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4000" dirty="0" smtClean="0">
                <a:solidFill>
                  <a:schemeClr val="bg1"/>
                </a:solidFill>
              </a:rPr>
              <a:t>W </a:t>
            </a:r>
            <a:r>
              <a:rPr lang="pl-PL" sz="4000" dirty="0">
                <a:solidFill>
                  <a:schemeClr val="bg1"/>
                </a:solidFill>
              </a:rPr>
              <a:t>swojej karierze otrzymał 13 nagród </a:t>
            </a:r>
            <a:r>
              <a:rPr lang="pl-PL" sz="4000" dirty="0" smtClean="0">
                <a:solidFill>
                  <a:schemeClr val="bg1"/>
                </a:solidFill>
              </a:rPr>
              <a:t>Grammy. W </a:t>
            </a:r>
            <a:r>
              <a:rPr lang="pl-PL" sz="4000" dirty="0">
                <a:solidFill>
                  <a:schemeClr val="bg1"/>
                </a:solidFill>
              </a:rPr>
              <a:t>listopadzie 2006 </a:t>
            </a:r>
            <a:r>
              <a:rPr lang="pl-PL" sz="4000" dirty="0" err="1">
                <a:solidFill>
                  <a:schemeClr val="bg1"/>
                </a:solidFill>
              </a:rPr>
              <a:t>Raymone</a:t>
            </a:r>
            <a:r>
              <a:rPr lang="pl-PL" sz="4000" dirty="0">
                <a:solidFill>
                  <a:schemeClr val="bg1"/>
                </a:solidFill>
              </a:rPr>
              <a:t> </a:t>
            </a:r>
            <a:r>
              <a:rPr lang="pl-PL" sz="4000" dirty="0" err="1">
                <a:solidFill>
                  <a:schemeClr val="bg1"/>
                </a:solidFill>
              </a:rPr>
              <a:t>Bain</a:t>
            </a:r>
            <a:r>
              <a:rPr lang="pl-PL" sz="4000" dirty="0">
                <a:solidFill>
                  <a:schemeClr val="bg1"/>
                </a:solidFill>
              </a:rPr>
              <a:t>, rzeczniczka prasowa Jacksona, ogłosiła, że Michael Jackson sprzedał ponad 750 mln egzemplarzy płyt na świecie. Czyni go to jednym z najlepiej sprzedających się artystów wszech czasów</a:t>
            </a:r>
            <a:r>
              <a:rPr lang="pl-PL" sz="4000" dirty="0" smtClean="0">
                <a:solidFill>
                  <a:schemeClr val="bg1"/>
                </a:solidFill>
              </a:rPr>
              <a:t>.</a:t>
            </a:r>
            <a:endParaRPr lang="pl-PL" sz="40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Znalezione obrazy dla zapytania michael jackson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87040" y="428604"/>
            <a:ext cx="3562350" cy="195262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0"/>
            <a:ext cx="9001156" cy="6715148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sz="6500" dirty="0">
                <a:solidFill>
                  <a:schemeClr val="bg1"/>
                </a:solidFill>
              </a:rPr>
              <a:t>Od 1988 do 2005 Jackson mieszkał w swojej posiadłości w Kalifornii, zwanej </a:t>
            </a:r>
            <a:r>
              <a:rPr lang="pl-PL" sz="6500" dirty="0" err="1">
                <a:solidFill>
                  <a:schemeClr val="bg1"/>
                </a:solidFill>
              </a:rPr>
              <a:t>Neverland</a:t>
            </a:r>
            <a:r>
              <a:rPr lang="pl-PL" sz="6500" dirty="0">
                <a:solidFill>
                  <a:schemeClr val="bg1"/>
                </a:solidFill>
              </a:rPr>
              <a:t> </a:t>
            </a:r>
            <a:r>
              <a:rPr lang="pl-PL" sz="6500" dirty="0" err="1">
                <a:solidFill>
                  <a:schemeClr val="bg1"/>
                </a:solidFill>
              </a:rPr>
              <a:t>Ranch</a:t>
            </a:r>
            <a:r>
              <a:rPr lang="pl-PL" sz="6500" dirty="0">
                <a:solidFill>
                  <a:schemeClr val="bg1"/>
                </a:solidFill>
              </a:rPr>
              <a:t>, gdzie zbudował park rozrywki i prywatne zoo, często </a:t>
            </a:r>
            <a:r>
              <a:rPr lang="pl-PL" sz="6500" dirty="0" smtClean="0">
                <a:solidFill>
                  <a:schemeClr val="bg1"/>
                </a:solidFill>
              </a:rPr>
              <a:t>odwiedzane przez dzieci. Jackson </a:t>
            </a:r>
            <a:r>
              <a:rPr lang="pl-PL" sz="6500" dirty="0">
                <a:solidFill>
                  <a:schemeClr val="bg1"/>
                </a:solidFill>
              </a:rPr>
              <a:t>miał troje dzieci Michaela Josepha Jacksona Juniora (znanego jako „Prince”), </a:t>
            </a:r>
            <a:r>
              <a:rPr lang="pl-PL" sz="6500" dirty="0" err="1">
                <a:solidFill>
                  <a:schemeClr val="bg1"/>
                </a:solidFill>
              </a:rPr>
              <a:t>Paris</a:t>
            </a:r>
            <a:r>
              <a:rPr lang="pl-PL" sz="6500" dirty="0">
                <a:solidFill>
                  <a:schemeClr val="bg1"/>
                </a:solidFill>
              </a:rPr>
              <a:t> Michael Katherine Jackson oraz </a:t>
            </a:r>
            <a:r>
              <a:rPr lang="pl-PL" sz="6500" dirty="0" err="1">
                <a:solidFill>
                  <a:schemeClr val="bg1"/>
                </a:solidFill>
              </a:rPr>
              <a:t>Prince’a</a:t>
            </a:r>
            <a:r>
              <a:rPr lang="pl-PL" sz="6500" dirty="0">
                <a:solidFill>
                  <a:schemeClr val="bg1"/>
                </a:solidFill>
              </a:rPr>
              <a:t> Michaela Jacksona (znanego jako „</a:t>
            </a:r>
            <a:r>
              <a:rPr lang="pl-PL" sz="6500" dirty="0" err="1">
                <a:solidFill>
                  <a:schemeClr val="bg1"/>
                </a:solidFill>
              </a:rPr>
              <a:t>Blanket</a:t>
            </a:r>
            <a:r>
              <a:rPr lang="pl-PL" sz="6500" dirty="0" smtClean="0">
                <a:solidFill>
                  <a:schemeClr val="bg1"/>
                </a:solidFill>
              </a:rPr>
              <a:t>”). Zmarł 25 czerwca 2009 roku w Los Angeles wskutek nagłego zatrzymania krążenia </a:t>
            </a:r>
            <a:endParaRPr lang="pl-PL" sz="65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l-PL" sz="5100" dirty="0">
                <a:solidFill>
                  <a:schemeClr val="bg1"/>
                </a:solidFill>
              </a:rPr>
              <a:t> </a:t>
            </a: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Jest to moja ulubiona książka. Dowiedziałam się z niej dużo rzeczy na temat mojego idola. Jest ciekawie napisana i zawiera w sobie dużo zdjęć. Polecam ją każdemu czytelnikowi.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3714752"/>
            <a:ext cx="8229600" cy="4525963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19458" name="Picture 2" descr="Znalezione obrazy dla zapytania Książka 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000372"/>
            <a:ext cx="4714875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4000" r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dirty="0" smtClean="0">
                <a:solidFill>
                  <a:schemeClr val="bg1">
                    <a:lumMod val="95000"/>
                  </a:schemeClr>
                </a:solidFill>
              </a:rPr>
              <a:t>Dziękuję za uwagę :D</a:t>
            </a:r>
            <a:endParaRPr lang="pl-PL" sz="6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flipV="1">
            <a:off x="4429124" y="6126163"/>
            <a:ext cx="4257676" cy="160357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315</Words>
  <Application>Microsoft Office PowerPoint</Application>
  <PresentationFormat>Pokaz na ekranie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Moja ulubiona książka</vt:lpstr>
      <vt:lpstr>Moją ulubioną książką jest „Moonwalk”-Autobiografia Michaela Jacksona </vt:lpstr>
      <vt:lpstr>Slajd 3</vt:lpstr>
      <vt:lpstr>Książka ta jest bardzo ciekawa i można się z niej dużo dowiedzieć o życiu , jak i karierze muzycznej króla popu</vt:lpstr>
      <vt:lpstr>Można się z niej dowiedzieć o tym, że Michael Jackson urodzony 29 sierpnia 1958 roku w Gary w stanie Indana w USA był wybitnym piosenkarzem, artystą i choreografem. Na początku swojej kariery Michael ze swoimi braćmi tworzył zespół The Jackson 5. Ciężko pracowali by odnieść sukces. Po latach wspólnego śpiewania Michael odłączył się od braci i zaczął sam tworzyć piosenki </vt:lpstr>
      <vt:lpstr>Skomponował dużo znanych utworów takich jak : „Black or white”, „You are not alone”, „Billie jean” itp.</vt:lpstr>
      <vt:lpstr>Slajd 7</vt:lpstr>
      <vt:lpstr>Jest to moja ulubiona książka. Dowiedziałam się z niej dużo rzeczy na temat mojego idola. Jest ciekawie napisana i zawiera w sobie dużo zdjęć. Polecam ją każdemu czytelnikowi.</vt:lpstr>
      <vt:lpstr>Dziękuję za uwagę :D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Moja ulubiona książka</dc:title>
  <dc:creator>VOBIS</dc:creator>
  <cp:lastModifiedBy>VOBIS</cp:lastModifiedBy>
  <cp:revision>16</cp:revision>
  <dcterms:created xsi:type="dcterms:W3CDTF">2017-05-18T17:09:52Z</dcterms:created>
  <dcterms:modified xsi:type="dcterms:W3CDTF">2017-05-18T19:42:05Z</dcterms:modified>
</cp:coreProperties>
</file>